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65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89B19-F03E-26F6-BB48-715CCE824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372D01-DF77-55CD-C8FA-EEB2E2A4E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7F0E0F-62C4-5366-D841-B09F58FA9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413-4D83-4744-A04F-74A413B9DAF0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44ED758-54CE-3ADE-C523-D67877F90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63CD37-94AE-C978-1856-C9E7D87F2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B071-7B01-4022-8B78-F6EE8E87F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3153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37E9B8-364B-E264-B7AA-01548074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254DB58-07FC-EACA-095E-5B80BF03A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D1E865-27A2-D9E3-5F76-E68422E6E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413-4D83-4744-A04F-74A413B9DAF0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6C7E971-3A97-802A-4D36-F99B998B2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538F8C-6B4B-A176-6700-302334128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B071-7B01-4022-8B78-F6EE8E87F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8100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1D50112-7D86-0B61-7243-6DAFF2FD07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96C883F-A5D9-EB56-549A-1A59DB7569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406EF7-6809-57A0-64E5-62B81753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413-4D83-4744-A04F-74A413B9DAF0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F064A90-F5C1-157F-D5E7-672795C2A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B694AF-159A-AAA7-64E6-DD478ACF0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B071-7B01-4022-8B78-F6EE8E87F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1704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AC143B-B3B7-893A-78DE-E0C526BD8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FF5766-A0F4-B740-F7A3-DA4718509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F44547-77DE-E9B3-64B0-A801DE749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413-4D83-4744-A04F-74A413B9DAF0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2A70B5-7E78-95C6-556C-A6E4E145E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DBA3C5-8692-1376-8CE6-4EFE8FA97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B071-7B01-4022-8B78-F6EE8E87F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2277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A75695-752E-C6E9-64CE-EABA387AB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1916AB-BE41-92FA-F17A-51CD61221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21721E-7454-10CC-553F-025003358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413-4D83-4744-A04F-74A413B9DAF0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795C45-C8FD-85A4-B465-3E76ED4E9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84885A-A7EB-07B1-CCEF-6624D7E30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B071-7B01-4022-8B78-F6EE8E87F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300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E76F83-1B8C-48E6-3876-C08779A39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3F584A-5D50-E00F-89B7-7EF9E5FA4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D26FD2B-4679-D578-1777-2909060B2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35C6160-D092-4E73-AA4D-96C09D3B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413-4D83-4744-A04F-74A413B9DAF0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87D5E63-EE3D-D020-3591-7373943D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1FB14F2-6B74-802B-6F09-BE1EC8AA5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B071-7B01-4022-8B78-F6EE8E87F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9821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AECEC7-707E-32A4-DF62-23108E435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4205198-02C5-FE39-F799-9EDA7384B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0F970E9-9FA4-9649-3F8C-B694DADC3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291FC06-93B0-BE5E-02CA-5A357EB4F6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0C3B0DC-1C0A-68B5-BCC6-962CE4800E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2006287-CF4C-FD43-CCC0-AD9F38BC7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413-4D83-4744-A04F-74A413B9DAF0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793B640-3280-9BC2-8BC8-7A6D42709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04CFB3F-876B-8415-DA69-53C270BF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B071-7B01-4022-8B78-F6EE8E87F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295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6A48C5-597B-79CB-E3E7-2D2B2AF3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BB41028-FFF3-72DE-DD99-BA5CA21FA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413-4D83-4744-A04F-74A413B9DAF0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73383FE-8C9A-55E6-EFD7-681C718D1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3B905B6-568A-1A54-6EBE-895AFB0E6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B071-7B01-4022-8B78-F6EE8E87F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0476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FDC7BEB-1BD5-4741-8D98-66CDF33B6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413-4D83-4744-A04F-74A413B9DAF0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5D03082-DA1B-1C2C-790D-EA35C7D16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D7D0234-F7B8-50B3-74B7-CC38A12BE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B071-7B01-4022-8B78-F6EE8E87F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914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054587-F4F7-CCD2-A3EE-308E396A0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3B23E6-8D96-CA8C-4BA4-30196725F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69380F5-3DCB-6B06-A2CC-069FE8D44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946BBD6-FEB4-CC0E-80A0-D7A34748B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413-4D83-4744-A04F-74A413B9DAF0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79DA05D-ACF8-7D68-EECA-009CC24B7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A6EF100-B356-AD86-68F3-824F8A5A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B071-7B01-4022-8B78-F6EE8E87F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819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619E95-7639-81BF-FFE9-D44D1CAFB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4BBECD6-4476-F702-D94A-F4E4CD68FC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2EA7029-C38D-F703-A923-98C6905CC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96430E8-4A3D-E241-7C75-90C034EE7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413-4D83-4744-A04F-74A413B9DAF0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EC260A-EE9A-2EBB-CA84-BFE2B8B3D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EC769E9-AA6E-C7C5-A673-B8B46A724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B071-7B01-4022-8B78-F6EE8E87F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8511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4435180-D70C-CAE5-F6F2-1A3D07A52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5AE05F-2E73-D9A0-6F80-C8BF0FD7E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7EFDD5-CE2A-7980-49B1-7C1DD5493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C00413-4D83-4744-A04F-74A413B9DAF0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06E9C1-3CFD-B833-C9B9-54CD743070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BE2FAB-1C46-897D-BBEF-B29B005DD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17B071-7B01-4022-8B78-F6EE8E87F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5991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6BD565C-EF8A-1C11-F3BC-EF367A7961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09" r="-2" b="6435"/>
          <a:stretch>
            <a:fillRect/>
          </a:stretch>
        </p:blipFill>
        <p:spPr>
          <a:xfrm>
            <a:off x="321734" y="321733"/>
            <a:ext cx="5674894" cy="303084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D5527C0-E81A-B12F-CE7F-9B0A129647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315" r="-6" b="5471"/>
          <a:stretch>
            <a:fillRect/>
          </a:stretch>
        </p:blipFill>
        <p:spPr>
          <a:xfrm>
            <a:off x="321735" y="3524289"/>
            <a:ext cx="2676579" cy="277651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D38DD55-71A3-DD36-9BD7-9CCBBC35BC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730" r="-3" b="-3"/>
          <a:stretch>
            <a:fillRect/>
          </a:stretch>
        </p:blipFill>
        <p:spPr>
          <a:xfrm>
            <a:off x="3159553" y="3514855"/>
            <a:ext cx="2837076" cy="278595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8B8F163-87AD-7C99-9131-DA78922067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670" r="1" b="4833"/>
          <a:stretch>
            <a:fillRect/>
          </a:stretch>
        </p:blipFill>
        <p:spPr>
          <a:xfrm>
            <a:off x="6195373" y="321733"/>
            <a:ext cx="5674892" cy="5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36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B5AAC-2151-8651-5214-6FA2D3A78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A1A2545-91DD-BDDE-8896-5DD32ADAB6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445278"/>
              </p:ext>
            </p:extLst>
          </p:nvPr>
        </p:nvGraphicFramePr>
        <p:xfrm>
          <a:off x="137653" y="124378"/>
          <a:ext cx="9065340" cy="2471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7353">
                  <a:extLst>
                    <a:ext uri="{9D8B030D-6E8A-4147-A177-3AD203B41FA5}">
                      <a16:colId xmlns:a16="http://schemas.microsoft.com/office/drawing/2014/main" val="2524882791"/>
                    </a:ext>
                  </a:extLst>
                </a:gridCol>
                <a:gridCol w="1638818">
                  <a:extLst>
                    <a:ext uri="{9D8B030D-6E8A-4147-A177-3AD203B41FA5}">
                      <a16:colId xmlns:a16="http://schemas.microsoft.com/office/drawing/2014/main" val="142766590"/>
                    </a:ext>
                  </a:extLst>
                </a:gridCol>
                <a:gridCol w="1978428">
                  <a:extLst>
                    <a:ext uri="{9D8B030D-6E8A-4147-A177-3AD203B41FA5}">
                      <a16:colId xmlns:a16="http://schemas.microsoft.com/office/drawing/2014/main" val="400983069"/>
                    </a:ext>
                  </a:extLst>
                </a:gridCol>
                <a:gridCol w="1996974">
                  <a:extLst>
                    <a:ext uri="{9D8B030D-6E8A-4147-A177-3AD203B41FA5}">
                      <a16:colId xmlns:a16="http://schemas.microsoft.com/office/drawing/2014/main" val="2410767633"/>
                    </a:ext>
                  </a:extLst>
                </a:gridCol>
                <a:gridCol w="2123767">
                  <a:extLst>
                    <a:ext uri="{9D8B030D-6E8A-4147-A177-3AD203B41FA5}">
                      <a16:colId xmlns:a16="http://schemas.microsoft.com/office/drawing/2014/main" val="2515038822"/>
                    </a:ext>
                  </a:extLst>
                </a:gridCol>
              </a:tblGrid>
              <a:tr h="501445">
                <a:tc>
                  <a:txBody>
                    <a:bodyPr/>
                    <a:lstStyle/>
                    <a:p>
                      <a:r>
                        <a:rPr lang="pt-BR" dirty="0"/>
                        <a:t>   Tamanho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        Ombro</a:t>
                      </a:r>
                    </a:p>
                    <a:p>
                      <a:r>
                        <a:rPr lang="pt-BR" dirty="0"/>
                        <a:t>            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            Peito</a:t>
                      </a:r>
                    </a:p>
                    <a:p>
                      <a:r>
                        <a:rPr lang="pt-BR" dirty="0"/>
                        <a:t>               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   Comprimento</a:t>
                      </a:r>
                    </a:p>
                    <a:p>
                      <a:r>
                        <a:rPr lang="pt-BR" dirty="0"/>
                        <a:t>               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 Comprimento da                              manga    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102781"/>
                  </a:ext>
                </a:extLst>
              </a:tr>
              <a:tr h="346587">
                <a:tc>
                  <a:txBody>
                    <a:bodyPr/>
                    <a:lstStyle/>
                    <a:p>
                      <a:r>
                        <a:rPr lang="pt-BR" dirty="0"/>
                        <a:t>         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806737"/>
                  </a:ext>
                </a:extLst>
              </a:tr>
              <a:tr h="243348">
                <a:tc>
                  <a:txBody>
                    <a:bodyPr/>
                    <a:lstStyle/>
                    <a:p>
                      <a:r>
                        <a:rPr lang="pt-BR" dirty="0"/>
                        <a:t>         XL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403437"/>
                  </a:ext>
                </a:extLst>
              </a:tr>
              <a:tr h="352487">
                <a:tc>
                  <a:txBody>
                    <a:bodyPr/>
                    <a:lstStyle/>
                    <a:p>
                      <a:r>
                        <a:rPr lang="pt-BR" dirty="0"/>
                        <a:t>        2XL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818383"/>
                  </a:ext>
                </a:extLst>
              </a:tr>
              <a:tr h="311191">
                <a:tc>
                  <a:txBody>
                    <a:bodyPr/>
                    <a:lstStyle/>
                    <a:p>
                      <a:r>
                        <a:rPr lang="pt-BR" dirty="0"/>
                        <a:t>       3XL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028202"/>
                  </a:ext>
                </a:extLst>
              </a:tr>
              <a:tr h="368218">
                <a:tc>
                  <a:txBody>
                    <a:bodyPr/>
                    <a:lstStyle/>
                    <a:p>
                      <a:r>
                        <a:rPr lang="pt-BR" dirty="0"/>
                        <a:t>       4XL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902381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3DB758E-190E-747C-ACFF-B10AE133B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289166"/>
              </p:ext>
            </p:extLst>
          </p:nvPr>
        </p:nvGraphicFramePr>
        <p:xfrm>
          <a:off x="9202993" y="124378"/>
          <a:ext cx="1989394" cy="2467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9394">
                  <a:extLst>
                    <a:ext uri="{9D8B030D-6E8A-4147-A177-3AD203B41FA5}">
                      <a16:colId xmlns:a16="http://schemas.microsoft.com/office/drawing/2014/main" val="4175012447"/>
                    </a:ext>
                  </a:extLst>
                </a:gridCol>
              </a:tblGrid>
              <a:tr h="632706">
                <a:tc>
                  <a:txBody>
                    <a:bodyPr/>
                    <a:lstStyle/>
                    <a:p>
                      <a:r>
                        <a:rPr lang="pt-BR" dirty="0"/>
                        <a:t>     Quantidade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786710"/>
                  </a:ext>
                </a:extLst>
              </a:tr>
              <a:tr h="33429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818551"/>
                  </a:ext>
                </a:extLst>
              </a:tr>
              <a:tr h="37166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92482"/>
                  </a:ext>
                </a:extLst>
              </a:tr>
              <a:tr h="344129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395743"/>
                  </a:ext>
                </a:extLst>
              </a:tr>
              <a:tr h="3618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292353"/>
                  </a:ext>
                </a:extLst>
              </a:tr>
              <a:tr h="320531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630640"/>
                  </a:ext>
                </a:extLst>
              </a:tr>
            </a:tbl>
          </a:graphicData>
        </a:graphic>
      </p:graphicFrame>
      <p:pic>
        <p:nvPicPr>
          <p:cNvPr id="9" name="Imagem 8">
            <a:extLst>
              <a:ext uri="{FF2B5EF4-FFF2-40B4-BE49-F238E27FC236}">
                <a16:creationId xmlns:a16="http://schemas.microsoft.com/office/drawing/2014/main" id="{3DCCEF04-A6A5-391A-03CB-D6A06E7821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896" r="16306"/>
          <a:stretch>
            <a:fillRect/>
          </a:stretch>
        </p:blipFill>
        <p:spPr>
          <a:xfrm>
            <a:off x="3814917" y="2768765"/>
            <a:ext cx="3342969" cy="364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985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40ed6a7-0f03-43d9-901d-02d4a7e408aa}" enabled="1" method="Privileged" siteId="{7893571b-6c2c-4cef-b4da-7d4b266a0626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56</Words>
  <Application>Microsoft Office PowerPoint</Application>
  <PresentationFormat>Widescreen</PresentationFormat>
  <Paragraphs>39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</vt:vector>
  </TitlesOfParts>
  <Company>Vale S.A.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Danilo Paula</dc:creator>
  <cp:lastModifiedBy>Rafael Bernardes</cp:lastModifiedBy>
  <cp:revision>2</cp:revision>
  <dcterms:created xsi:type="dcterms:W3CDTF">2026-05-21T00:51:17Z</dcterms:created>
  <dcterms:modified xsi:type="dcterms:W3CDTF">2026-05-25T13:05:10Z</dcterms:modified>
</cp:coreProperties>
</file>