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4785-FEFE-58E0-BE19-5BBC630FD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F0300B-79D3-25F0-F74B-C526EB36F0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7BCE02-DC0A-2A50-57C4-926650A34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7D90F2-76D5-CCD7-E261-1F893F05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E1F83F-F176-2CDA-FAFF-37CC0102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637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D726F3-9A1B-16AC-FA0D-40402D6A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DE3E376-3BD9-E97D-D667-4B0B9B8C99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F79164-80BF-CC52-E3E6-BF1E860D1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A2EF5C-61CC-D704-826C-7EDBA4BA6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2B1D34-1CEF-ADAD-A328-FA6F596C8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92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8ACF482-1228-006D-2CE1-6482866687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9EFF191-1BD4-22C1-8D8C-911F58E10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4A6B7F-0C18-3532-26A5-96650D68C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10B208-A776-6427-2C9B-1BC28CBB9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5DC934-23C9-1EC6-4E90-0DB28868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481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C8A02A-1DE9-C58F-6A67-F561ED4F0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051346-40BD-C58B-DAEA-89F998A1A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574E1E-793D-674F-45B4-0DA6DC757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66E989-CAA2-B818-1FCB-A6CF210F8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D1E8DF-8F7A-BF7B-B0B0-16EDFF198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280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6CF09D-9B89-8D7E-A31C-3BF8903AD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A1B79B-7106-DDEF-5421-BBB525691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A0EB25-2FE7-8994-74D6-676070E5E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58F937-B802-BCF1-375C-2CDC40CC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38850B-649E-9BEF-E2F9-1007F8FB9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36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C7CA38-CD70-8BB2-F2BB-AAED2E3D7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3C18F5-B4BD-01B9-F2E3-5A2331C9B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F58355-F490-F148-AE58-A26F5B9BF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82BADF-EB8F-66DB-810B-8BEF0E5C5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1EEF2CC-71E7-BDCB-D8E5-2BCC5DB72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D5E6DC-339E-409B-A703-654004D00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257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AE82C6-A7A9-EDDD-72D5-1D4B605B4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ED6988-D2E8-2078-464B-DFE79D761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72416A9-7F37-BB49-1EFB-4A4C38491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D55AB69-1603-1E58-6B89-7088F92FA2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64221D8-89FF-9F5A-CA6B-AAA1BD2CC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855FE27-471C-AC59-ED0E-D4B9DC720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4DA8EF2-E995-9D54-1E5B-23DFA438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D398F0A-ABB3-BC14-C565-C6B83D484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77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7F782-582C-6944-49A9-3E06F265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E4FDA7-96F1-4B23-B913-4F11E3783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F34C797-A462-0390-5811-7F3240BD4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52C20AA-9BBA-7053-FFF3-37F43223F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135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65E24C6-9CB7-313E-9753-2BAD42753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D6A7F87-B052-21A3-1A61-BDA0E60CF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2B59A84-410F-1DB9-B185-1CF4A22BD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445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FEF9FA-E22A-ABC6-5993-E62B1EA3E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1B9176-EA9E-1C4A-A1C5-41F0874BF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E6DA0E4-27B1-37D8-1252-E4BDBF3F5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088042-3CBA-0D5E-8515-33237960C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D9CA598-2C10-82E3-7F4F-3097725C7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4470C5-5F10-26D0-AA6F-63FE23BF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898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FA698A-4A42-8814-499A-353799727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C701627-BC82-0335-9287-3BEB901025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7987165-C10D-7843-4D91-D5B2D94E70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21CE63-6229-6BB7-9271-03375F526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AE0D09-7B2E-1BE8-4EC3-18CB39CD9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0746687-9E4B-4560-E76B-157A3BBE7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71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AF78BCA-4AA3-B858-27F7-5ABB923B6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997053-388F-3727-D839-A22A27B81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1FCA15-8511-DEDE-5F1D-87894DE8C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020D7-41C0-4818-AA38-4E39C3A1795E}" type="datetimeFigureOut">
              <a:rPr lang="pt-BR" smtClean="0"/>
              <a:t>11/01/2023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2A4F0C-CA6E-9A89-23A5-EFBA560B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7F7D006-EB8D-999D-4BC7-F658C55489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09AB7-7678-496A-AB2E-0A933DED5E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291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3460CB-DD00-B322-8C53-12D62410FE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A4E05D-53BF-26E9-8EBD-68C4F3CFB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Imagem 3">
            <a:extLst>
              <a:ext uri="{FF2B5EF4-FFF2-40B4-BE49-F238E27FC236}">
                <a16:creationId xmlns:a16="http://schemas.microsoft.com/office/drawing/2014/main" id="{E2710064-3067-20BE-99CC-BB0952CD1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18"/>
            <a:ext cx="12027877" cy="684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553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CC5B6D8-C1ED-25FE-F25F-E75AF0B4EE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657" t="51425" r="36833" b="13642"/>
          <a:stretch/>
        </p:blipFill>
        <p:spPr>
          <a:xfrm>
            <a:off x="7202657" y="309489"/>
            <a:ext cx="4417257" cy="645003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AE97D6D-337D-2C0D-1E9B-5994F520B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753" y="1997391"/>
            <a:ext cx="4403099" cy="286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215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Sirlene Alves</dc:creator>
  <cp:lastModifiedBy>Sirlene Alves</cp:lastModifiedBy>
  <cp:revision>1</cp:revision>
  <dcterms:created xsi:type="dcterms:W3CDTF">2023-01-11T14:30:50Z</dcterms:created>
  <dcterms:modified xsi:type="dcterms:W3CDTF">2023-01-11T14:36:41Z</dcterms:modified>
</cp:coreProperties>
</file>