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ara Milanio" userId="ac1ec7f6-d7ab-4db9-a062-53d1dc3c4902" providerId="ADAL" clId="{ACCBFB95-9D86-4E97-A0D8-18EB0070B57A}"/>
    <pc:docChg chg="custSel modSld">
      <pc:chgData name="Ianara Milanio" userId="ac1ec7f6-d7ab-4db9-a062-53d1dc3c4902" providerId="ADAL" clId="{ACCBFB95-9D86-4E97-A0D8-18EB0070B57A}" dt="2026-05-29T18:52:16.322" v="22" actId="20577"/>
      <pc:docMkLst>
        <pc:docMk/>
      </pc:docMkLst>
      <pc:sldChg chg="delSp modSp mod">
        <pc:chgData name="Ianara Milanio" userId="ac1ec7f6-d7ab-4db9-a062-53d1dc3c4902" providerId="ADAL" clId="{ACCBFB95-9D86-4E97-A0D8-18EB0070B57A}" dt="2026-05-29T18:52:16.322" v="22" actId="20577"/>
        <pc:sldMkLst>
          <pc:docMk/>
          <pc:sldMk cId="407766053" sldId="256"/>
        </pc:sldMkLst>
        <pc:spChg chg="del mod">
          <ac:chgData name="Ianara Milanio" userId="ac1ec7f6-d7ab-4db9-a062-53d1dc3c4902" providerId="ADAL" clId="{ACCBFB95-9D86-4E97-A0D8-18EB0070B57A}" dt="2026-05-29T18:50:18.685" v="1" actId="478"/>
          <ac:spMkLst>
            <pc:docMk/>
            <pc:sldMk cId="407766053" sldId="256"/>
            <ac:spMk id="8" creationId="{5436101D-09E1-4C92-DD78-9825CEB7F0E0}"/>
          </ac:spMkLst>
        </pc:spChg>
        <pc:spChg chg="mod">
          <ac:chgData name="Ianara Milanio" userId="ac1ec7f6-d7ab-4db9-a062-53d1dc3c4902" providerId="ADAL" clId="{ACCBFB95-9D86-4E97-A0D8-18EB0070B57A}" dt="2026-05-29T18:52:16.322" v="22" actId="20577"/>
          <ac:spMkLst>
            <pc:docMk/>
            <pc:sldMk cId="407766053" sldId="256"/>
            <ac:spMk id="10" creationId="{BDB56EC2-55E1-A41C-A0A2-7DCACB8DD7D9}"/>
          </ac:spMkLst>
        </pc:spChg>
        <pc:picChg chg="mod">
          <ac:chgData name="Ianara Milanio" userId="ac1ec7f6-d7ab-4db9-a062-53d1dc3c4902" providerId="ADAL" clId="{ACCBFB95-9D86-4E97-A0D8-18EB0070B57A}" dt="2026-05-29T18:50:36.900" v="3" actId="1076"/>
          <ac:picMkLst>
            <pc:docMk/>
            <pc:sldMk cId="407766053" sldId="256"/>
            <ac:picMk id="7" creationId="{7C91B872-7274-EAAF-0DF4-6A73E29143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6026B-8B16-B3F6-1586-58E9C655D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9AEEB6-42D3-AEDA-A062-0E46D4E6A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349838-DA95-72FA-C8E4-F34E5955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0F735C-3574-CA88-27B4-1C352C58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B73F1C-01C1-BF87-0614-E29382CB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218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82AF2-F2B7-1250-3624-8CD33ACEF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61BF33-F251-82B5-B6B3-D8CEAFDFB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8AC7CE-420B-2D30-2B5A-D955A0F52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CD299A-7C4A-3EAC-7D1D-E22BAFA7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EC53A2-A480-DE76-4B32-26FCB2150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08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CE5763F-80C3-049B-4371-7CEA420D2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92E8A2-457D-E100-4CC6-9C3E35EB0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8D49C2-D166-F3BB-AF28-44F7C50D2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A396C9-234A-C7EC-5A38-4B08AA0E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0C43B5-9815-E4ED-2649-D71F3DDA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82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00145-9B9B-7D4F-1A72-1819AFEA4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D406C5-CE1B-C44D-F548-93169EF31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FF48C9-9A81-59EF-585D-B081B7A3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FA3039-42BC-9464-B776-B2334FE25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C41F87-9152-ED92-32EF-D3A08553A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157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55B56-6AD7-7FC7-C1E1-25B47537D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610383-DE91-CD91-E138-8E6C966D5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228129-6FF6-86F7-A01B-3A6846DEB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BEF5AD-4FCC-D1BA-B8E4-32BF50B9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6EB2D1-AF2B-AC85-C431-8D4EBE65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45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11BD12-6F93-1CFA-ECDB-07D652F3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196D68-E297-A780-9AFA-0B7C80EE6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3A7B45-84F3-713E-E4D2-5AAE75A81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859C98-FF3B-D09B-54A5-1DB89B32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C35518-047F-D44D-0BB2-82C846D0C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4D6E48-2D0E-0A1D-0CDD-455BED18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02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5F5C8-6296-68B0-B4A2-BA0F8A320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8A29FD-9D88-7114-6401-A48583EF0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0A1182F-124A-0DFD-05E0-554872B44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0272C34-5653-1256-0339-FB092AD9EB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0E17040-5A52-0D84-035F-1722819B41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6B2ADE5-6DFD-7F16-37B9-DCF5972E0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BF1B6E9-6FE7-2869-2620-C024B6A0C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D8A9B01-F108-61F2-9011-785E7E840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62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1491C-A86F-248F-4470-8319B83F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22FE305-6C18-32EF-098D-E7194A0B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8AF16A-866E-6481-A73C-CA1814C6B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EAE31E-1FE1-BA83-F81A-86E2E1C2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91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60A8191-5889-5C5E-0EA1-7FD21896E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BEE4854-F8C8-67D1-0F41-B8D246F9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3A3339-0635-BC30-9E32-751988B9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48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32FB4E-B0D2-DD53-5853-AA102AD6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7178C-58E4-1131-D2E6-AD94F643C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34EFF9B-A3F0-B1E8-7B76-CC898B7C4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4883F7-8F2C-DBA2-0F6D-ABBA8AA5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97830A7-F60A-823A-9B33-9BD80D22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9543A0-5C01-2386-227E-3F8E971F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98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C5135-3A7A-ED30-3E4F-63DDF0B5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7EABEFD-FE25-EF4A-593B-606F7D50F0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5A5BE7-FED4-F664-908E-882FFA00D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158E7B-AF26-09E3-C97B-3E19B277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7547826-50AB-2866-B8E0-A7BCB8CDB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8576B3-E9B6-FAED-59AF-B1BB30DC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88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6EF969-C19B-7D2E-D3A5-61FCB4156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EFFA61-9CFD-8F71-63C6-125D4B912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136E84-B858-4817-1F9C-8E98CC202E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D4E05B-FAC7-4846-9820-2B5F87C079EA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266BA4-6902-C217-FE15-C24454D55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9B57C0-6B69-9C28-9244-196D04D5C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83108C-11DA-4E27-A6E9-1427C21FC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71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5B89C87-3476-5CBB-9E8E-1DE7BA89FB7D}"/>
              </a:ext>
            </a:extLst>
          </p:cNvPr>
          <p:cNvSpPr txBox="1"/>
          <p:nvPr/>
        </p:nvSpPr>
        <p:spPr>
          <a:xfrm>
            <a:off x="528402" y="483033"/>
            <a:ext cx="111939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Carregador Multifuncional Inteligente Volt 56v 10a</a:t>
            </a:r>
            <a:endParaRPr lang="pt-BR" dirty="0"/>
          </a:p>
          <a:p>
            <a:r>
              <a:rPr lang="pt-BR" dirty="0"/>
              <a:t>Características Gerais: - Alimentação de entrada 127/220Vac automático - Saída de carregador em 13,8V/27,5V/56V - Sistema de Carregamento inteligente (Flutuante) - Carrega banco de baterias maiores que 100Ah - Display frontal para informações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C91B872-7274-EAAF-0DF4-6A73E2914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80" y="1792014"/>
            <a:ext cx="4699584" cy="426401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DB56EC2-55E1-A41C-A0A2-7DCACB8DD7D9}"/>
              </a:ext>
            </a:extLst>
          </p:cNvPr>
          <p:cNvSpPr txBox="1"/>
          <p:nvPr/>
        </p:nvSpPr>
        <p:spPr>
          <a:xfrm>
            <a:off x="723275" y="6374967"/>
            <a:ext cx="2859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Código SAP: 35002512</a:t>
            </a:r>
          </a:p>
        </p:txBody>
      </p:sp>
    </p:spTree>
    <p:extLst>
      <p:ext uri="{BB962C8B-B14F-4D97-AF65-F5344CB8AC3E}">
        <p14:creationId xmlns:p14="http://schemas.microsoft.com/office/powerpoint/2010/main" val="4077660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>Vale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Ianara Milanio</dc:creator>
  <cp:lastModifiedBy>Ianara Milanio</cp:lastModifiedBy>
  <cp:revision>1</cp:revision>
  <dcterms:created xsi:type="dcterms:W3CDTF">2026-05-29T18:37:33Z</dcterms:created>
  <dcterms:modified xsi:type="dcterms:W3CDTF">2026-05-29T18:52:21Z</dcterms:modified>
</cp:coreProperties>
</file>