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DC45D-5B54-1F8B-F7DF-4567DDC5D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53DC879-12A4-418E-A379-E7EE168BA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B2A0A0-2970-A99F-2C9C-639E16F8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8621EB-A2FD-D164-177F-1E6F0D80A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D48620-83B0-CECA-D5B1-41F660B9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2485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0D1A44-9F02-A3D2-0151-1CED48FB9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276EC17-992D-E62D-971F-E7BDD5955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E1AAB1-B930-B71E-2BC7-158DC6C4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CF615B-2B5C-8422-DA21-3E4A61888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DA2781-1EB5-8E14-994C-D20CF1783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03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D13363-2423-EEEA-0674-FE2D03168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601A59-2399-304E-834E-B1BB4B6D6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A8F963-674A-D78B-0CF7-741720887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09BFAA-00C4-77D0-971E-21387E49C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6B011A-DC66-036D-09BE-10C067D87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0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07EE54-D820-3ED1-D5AA-B105AAD9F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2E2779-462F-A471-BAB8-F554E8CD1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65C0F8-1464-0E28-7E14-245CFB1E4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0DB5F1-F394-0D10-1971-3577C8B3B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F94B1C-66E9-212B-B867-F1C12CBF2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499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60FAE5-21C6-DD1E-6630-51F60206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58CDA62-0699-EEB6-ACE6-70075F9C0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78D088-1DA3-2B97-52BA-514D3E4E3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170C69-80DF-62FB-FD91-4E260A365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0F436B-D523-B15C-4C99-206AEDD49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3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AD304-C3E2-F492-1064-2C2838DB1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5D9249-7640-5B9B-B46A-1E4FF305D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22D0CD-6198-CB15-6BEA-C926EB258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D3E58F0-056C-BA30-A6EF-B1DF87F8F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DF7B8FC-5914-A45F-46FD-1CEA821F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E83A82-BC22-15EA-33C8-9BED04B41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0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B059A-0EAA-4CB2-4FD3-1D1A6C90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36F157-D6CD-4CF1-14E6-B4B74BC21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B51026-F53E-1DE4-C279-A25393FEF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E3DDF45-64B4-FBCA-B9A3-9D52F3C7DB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4019AF7-CDB7-A648-DAC3-8C4193E2F7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BD69E7C-8F8D-E5CA-8C0F-AA48987B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5052516-DBAF-33BC-B61B-8D65359D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3E6FFC6-DCD2-3F35-5C41-3D9611445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538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27791-4CF0-8655-FB46-6BC92BC8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3A5375F-5C5E-0756-5625-FA16BF6F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0F909C-EB1F-39F6-0379-1A3419DBD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7A0E998-1B1B-A127-6BA5-5B094390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5956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0BA900F-8718-D0EB-23F6-99CC31ACA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2022047-F12B-69A5-4DB1-D205FFBAF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191C931-9168-DCA6-88CD-B4DBCAD3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35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D9236D-E8FE-0109-D40D-416952443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0055B7-3388-4489-4C44-288288B60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92531DF-19B0-6432-3DEB-39404BBFC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D998473-AFC1-F711-4840-F41EE2F4C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C4626B-600D-1E78-3639-86BFA0695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8C7243-F4E8-7DA1-0A80-4B9A481A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342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8195D-C747-1F27-84A7-2BB7863DC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0CE5418-82F8-894C-104B-49C2CB5F7E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C9A6AF4-248A-54A6-2DE4-4CC87AF26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2B3E00-FF5D-3F5B-AE58-4EF3E9A80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6213CD3-2D07-3F22-79DF-9722D0FB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5554A4F-BDBA-6C4F-2162-92C6B863B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89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68CF9E5-E4AD-D5A0-C574-92A1E42B5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4EB1E7-6F14-1F5F-DBF9-8603A1AEE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613BD2-4167-3493-65E0-520720165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495E0-98BD-4618-B927-6561DE096093}" type="datetimeFigureOut">
              <a:rPr lang="pt-BR" smtClean="0"/>
              <a:t>29/05/2026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C99F15-CC1F-5AD3-B119-4ED3DCD8D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A04256-C00C-6538-8FFF-0D9B4CDEE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62A403-A386-46AF-8B69-FB4AEC500E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54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3">
            <a:extLst>
              <a:ext uri="{FF2B5EF4-FFF2-40B4-BE49-F238E27FC236}">
                <a16:creationId xmlns:a16="http://schemas.microsoft.com/office/drawing/2014/main" id="{F101B3CC-B49F-4CE0-B198-228D1D428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03BCA6F-72A6-F91A-DFA7-389A57D0F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"/>
          <a:stretch>
            <a:fillRect/>
          </a:stretch>
        </p:blipFill>
        <p:spPr>
          <a:xfrm>
            <a:off x="321734" y="557189"/>
            <a:ext cx="4276956" cy="574361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A0C7F65-0BD5-58F3-A892-77D086BCA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6" r="-1" b="23523"/>
          <a:stretch>
            <a:fillRect/>
          </a:stretch>
        </p:blipFill>
        <p:spPr>
          <a:xfrm>
            <a:off x="4772525" y="557189"/>
            <a:ext cx="7097742" cy="574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66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8A64C3E-C746-395B-EA49-1299FB1F8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9" r="1809" b="-1"/>
          <a:stretch>
            <a:fillRect/>
          </a:stretch>
        </p:blipFill>
        <p:spPr>
          <a:xfrm>
            <a:off x="194948" y="173518"/>
            <a:ext cx="7803277" cy="651276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76E9E0D-4657-DE58-6CD4-E75539BE1A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0" r="1" b="1"/>
          <a:stretch>
            <a:fillRect/>
          </a:stretch>
        </p:blipFill>
        <p:spPr>
          <a:xfrm>
            <a:off x="8185614" y="169917"/>
            <a:ext cx="3807644" cy="651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353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40ed6a7-0f03-43d9-901d-02d4a7e408aa}" enabled="1" method="Privileged" siteId="{7893571b-6c2c-4cef-b4da-7d4b266a062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Pedro Junior</dc:creator>
  <cp:lastModifiedBy>Marianna Borges</cp:lastModifiedBy>
  <cp:revision>2</cp:revision>
  <dcterms:created xsi:type="dcterms:W3CDTF">2026-05-28T17:42:09Z</dcterms:created>
  <dcterms:modified xsi:type="dcterms:W3CDTF">2026-05-29T12:49:35Z</dcterms:modified>
</cp:coreProperties>
</file>