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19900" cy="99187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C69771-98BE-483A-9F88-ACE8C2D89565}" v="14" dt="2026-04-13T16:12:22.3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788" autoAdjust="0"/>
  </p:normalViewPr>
  <p:slideViewPr>
    <p:cSldViewPr snapToGrid="0">
      <p:cViewPr varScale="1">
        <p:scale>
          <a:sx n="104" d="100"/>
          <a:sy n="104" d="100"/>
        </p:scale>
        <p:origin x="8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ustodio Junior" userId="c3cd8fb5-8281-405d-a32c-7d5a751a9ac3" providerId="ADAL" clId="{349C011F-1F28-494B-966F-4187D1B4F5DC}"/>
    <pc:docChg chg="undo custSel modSld">
      <pc:chgData name="Custodio Junior" userId="c3cd8fb5-8281-405d-a32c-7d5a751a9ac3" providerId="ADAL" clId="{349C011F-1F28-494B-966F-4187D1B4F5DC}" dt="2026-04-13T16:13:12.583" v="1663" actId="1037"/>
      <pc:docMkLst>
        <pc:docMk/>
      </pc:docMkLst>
      <pc:sldChg chg="addSp delSp modSp mod">
        <pc:chgData name="Custodio Junior" userId="c3cd8fb5-8281-405d-a32c-7d5a751a9ac3" providerId="ADAL" clId="{349C011F-1F28-494B-966F-4187D1B4F5DC}" dt="2026-04-13T16:13:12.583" v="1663" actId="1037"/>
        <pc:sldMkLst>
          <pc:docMk/>
          <pc:sldMk cId="1917374928" sldId="256"/>
        </pc:sldMkLst>
        <pc:spChg chg="add mod">
          <ac:chgData name="Custodio Junior" userId="c3cd8fb5-8281-405d-a32c-7d5a751a9ac3" providerId="ADAL" clId="{349C011F-1F28-494B-966F-4187D1B4F5DC}" dt="2026-04-13T16:05:54.136" v="1464" actId="1035"/>
          <ac:spMkLst>
            <pc:docMk/>
            <pc:sldMk cId="1917374928" sldId="256"/>
            <ac:spMk id="2" creationId="{C3FDA052-C0E2-8D38-EDF3-22A03714B752}"/>
          </ac:spMkLst>
        </pc:spChg>
        <pc:spChg chg="mod">
          <ac:chgData name="Custodio Junior" userId="c3cd8fb5-8281-405d-a32c-7d5a751a9ac3" providerId="ADAL" clId="{349C011F-1F28-494B-966F-4187D1B4F5DC}" dt="2026-04-13T15:52:07.375" v="861" actId="1037"/>
          <ac:spMkLst>
            <pc:docMk/>
            <pc:sldMk cId="1917374928" sldId="256"/>
            <ac:spMk id="4" creationId="{044B05A1-F765-909F-3A2A-341C3D391CEE}"/>
          </ac:spMkLst>
        </pc:spChg>
        <pc:spChg chg="mod">
          <ac:chgData name="Custodio Junior" userId="c3cd8fb5-8281-405d-a32c-7d5a751a9ac3" providerId="ADAL" clId="{349C011F-1F28-494B-966F-4187D1B4F5DC}" dt="2026-04-13T15:52:07.375" v="861" actId="1037"/>
          <ac:spMkLst>
            <pc:docMk/>
            <pc:sldMk cId="1917374928" sldId="256"/>
            <ac:spMk id="5" creationId="{E40A2D89-A54D-DF80-02B3-65068D8BB308}"/>
          </ac:spMkLst>
        </pc:spChg>
        <pc:spChg chg="mod">
          <ac:chgData name="Custodio Junior" userId="c3cd8fb5-8281-405d-a32c-7d5a751a9ac3" providerId="ADAL" clId="{349C011F-1F28-494B-966F-4187D1B4F5DC}" dt="2026-04-13T15:50:44.910" v="797" actId="1037"/>
          <ac:spMkLst>
            <pc:docMk/>
            <pc:sldMk cId="1917374928" sldId="256"/>
            <ac:spMk id="6" creationId="{FE8710F5-9AC4-55B5-3804-6D3FA1F010A7}"/>
          </ac:spMkLst>
        </pc:spChg>
        <pc:spChg chg="mod">
          <ac:chgData name="Custodio Junior" userId="c3cd8fb5-8281-405d-a32c-7d5a751a9ac3" providerId="ADAL" clId="{349C011F-1F28-494B-966F-4187D1B4F5DC}" dt="2026-04-13T15:52:07.375" v="861" actId="1037"/>
          <ac:spMkLst>
            <pc:docMk/>
            <pc:sldMk cId="1917374928" sldId="256"/>
            <ac:spMk id="7" creationId="{B21D7286-DE5C-F72C-7491-32F89F2AC6FB}"/>
          </ac:spMkLst>
        </pc:spChg>
        <pc:spChg chg="mod">
          <ac:chgData name="Custodio Junior" userId="c3cd8fb5-8281-405d-a32c-7d5a751a9ac3" providerId="ADAL" clId="{349C011F-1F28-494B-966F-4187D1B4F5DC}" dt="2026-04-13T15:50:44.910" v="797" actId="1037"/>
          <ac:spMkLst>
            <pc:docMk/>
            <pc:sldMk cId="1917374928" sldId="256"/>
            <ac:spMk id="8" creationId="{D02AD315-0A3D-ABCB-AC83-DF1651D86A91}"/>
          </ac:spMkLst>
        </pc:spChg>
        <pc:spChg chg="mod">
          <ac:chgData name="Custodio Junior" userId="c3cd8fb5-8281-405d-a32c-7d5a751a9ac3" providerId="ADAL" clId="{349C011F-1F28-494B-966F-4187D1B4F5DC}" dt="2026-04-13T15:52:07.375" v="861" actId="1037"/>
          <ac:spMkLst>
            <pc:docMk/>
            <pc:sldMk cId="1917374928" sldId="256"/>
            <ac:spMk id="9" creationId="{1A04665A-7F6B-4230-2960-1FB66913688F}"/>
          </ac:spMkLst>
        </pc:spChg>
        <pc:spChg chg="mod">
          <ac:chgData name="Custodio Junior" userId="c3cd8fb5-8281-405d-a32c-7d5a751a9ac3" providerId="ADAL" clId="{349C011F-1F28-494B-966F-4187D1B4F5DC}" dt="2026-04-13T15:52:07.375" v="861" actId="1037"/>
          <ac:spMkLst>
            <pc:docMk/>
            <pc:sldMk cId="1917374928" sldId="256"/>
            <ac:spMk id="10" creationId="{DD69466C-D86C-EAB5-CE5C-EF8A832A6620}"/>
          </ac:spMkLst>
        </pc:spChg>
        <pc:spChg chg="mod">
          <ac:chgData name="Custodio Junior" userId="c3cd8fb5-8281-405d-a32c-7d5a751a9ac3" providerId="ADAL" clId="{349C011F-1F28-494B-966F-4187D1B4F5DC}" dt="2026-04-13T15:52:07.375" v="861" actId="1037"/>
          <ac:spMkLst>
            <pc:docMk/>
            <pc:sldMk cId="1917374928" sldId="256"/>
            <ac:spMk id="11" creationId="{37473435-F79C-CB6B-BA57-C134A21E61F3}"/>
          </ac:spMkLst>
        </pc:spChg>
        <pc:spChg chg="mod">
          <ac:chgData name="Custodio Junior" userId="c3cd8fb5-8281-405d-a32c-7d5a751a9ac3" providerId="ADAL" clId="{349C011F-1F28-494B-966F-4187D1B4F5DC}" dt="2026-04-13T15:52:07.375" v="861" actId="1037"/>
          <ac:spMkLst>
            <pc:docMk/>
            <pc:sldMk cId="1917374928" sldId="256"/>
            <ac:spMk id="12" creationId="{D83CBF73-A9EF-FAC8-058C-4C8B16B8DAFD}"/>
          </ac:spMkLst>
        </pc:spChg>
        <pc:spChg chg="add del mod">
          <ac:chgData name="Custodio Junior" userId="c3cd8fb5-8281-405d-a32c-7d5a751a9ac3" providerId="ADAL" clId="{349C011F-1F28-494B-966F-4187D1B4F5DC}" dt="2026-04-13T16:06:00.509" v="1465" actId="478"/>
          <ac:spMkLst>
            <pc:docMk/>
            <pc:sldMk cId="1917374928" sldId="256"/>
            <ac:spMk id="15" creationId="{2845DF85-15CA-6E8B-0A72-7E11B0BBC15A}"/>
          </ac:spMkLst>
        </pc:spChg>
        <pc:spChg chg="add mod">
          <ac:chgData name="Custodio Junior" userId="c3cd8fb5-8281-405d-a32c-7d5a751a9ac3" providerId="ADAL" clId="{349C011F-1F28-494B-966F-4187D1B4F5DC}" dt="2026-04-13T16:04:22.616" v="1396" actId="14100"/>
          <ac:spMkLst>
            <pc:docMk/>
            <pc:sldMk cId="1917374928" sldId="256"/>
            <ac:spMk id="19" creationId="{D5DC0A39-063D-302A-1624-E401A66944CF}"/>
          </ac:spMkLst>
        </pc:spChg>
        <pc:spChg chg="add mod">
          <ac:chgData name="Custodio Junior" userId="c3cd8fb5-8281-405d-a32c-7d5a751a9ac3" providerId="ADAL" clId="{349C011F-1F28-494B-966F-4187D1B4F5DC}" dt="2026-04-13T15:53:05.772" v="887" actId="1035"/>
          <ac:spMkLst>
            <pc:docMk/>
            <pc:sldMk cId="1917374928" sldId="256"/>
            <ac:spMk id="20" creationId="{B49017A1-74AC-D4F5-0D01-0CB3F9F74FB7}"/>
          </ac:spMkLst>
        </pc:spChg>
        <pc:spChg chg="add mod">
          <ac:chgData name="Custodio Junior" userId="c3cd8fb5-8281-405d-a32c-7d5a751a9ac3" providerId="ADAL" clId="{349C011F-1F28-494B-966F-4187D1B4F5DC}" dt="2026-04-13T16:02:57.325" v="1377" actId="1037"/>
          <ac:spMkLst>
            <pc:docMk/>
            <pc:sldMk cId="1917374928" sldId="256"/>
            <ac:spMk id="21" creationId="{39F43745-2695-C435-D128-ABE2B9E976DA}"/>
          </ac:spMkLst>
        </pc:spChg>
        <pc:spChg chg="add mod">
          <ac:chgData name="Custodio Junior" userId="c3cd8fb5-8281-405d-a32c-7d5a751a9ac3" providerId="ADAL" clId="{349C011F-1F28-494B-966F-4187D1B4F5DC}" dt="2026-04-13T16:02:57.325" v="1377" actId="1037"/>
          <ac:spMkLst>
            <pc:docMk/>
            <pc:sldMk cId="1917374928" sldId="256"/>
            <ac:spMk id="22" creationId="{467836AA-23DC-9F25-0846-C4596860C3C8}"/>
          </ac:spMkLst>
        </pc:spChg>
        <pc:spChg chg="add mod">
          <ac:chgData name="Custodio Junior" userId="c3cd8fb5-8281-405d-a32c-7d5a751a9ac3" providerId="ADAL" clId="{349C011F-1F28-494B-966F-4187D1B4F5DC}" dt="2026-04-13T16:02:57.325" v="1377" actId="1037"/>
          <ac:spMkLst>
            <pc:docMk/>
            <pc:sldMk cId="1917374928" sldId="256"/>
            <ac:spMk id="23" creationId="{6A1AAAED-9303-08CA-D327-957DA7BC7C4B}"/>
          </ac:spMkLst>
        </pc:spChg>
        <pc:spChg chg="add mod">
          <ac:chgData name="Custodio Junior" userId="c3cd8fb5-8281-405d-a32c-7d5a751a9ac3" providerId="ADAL" clId="{349C011F-1F28-494B-966F-4187D1B4F5DC}" dt="2026-04-13T16:02:57.325" v="1377" actId="1037"/>
          <ac:spMkLst>
            <pc:docMk/>
            <pc:sldMk cId="1917374928" sldId="256"/>
            <ac:spMk id="24" creationId="{47285A39-AE71-B337-3A78-FA4445C5E976}"/>
          </ac:spMkLst>
        </pc:spChg>
        <pc:spChg chg="add mod">
          <ac:chgData name="Custodio Junior" userId="c3cd8fb5-8281-405d-a32c-7d5a751a9ac3" providerId="ADAL" clId="{349C011F-1F28-494B-966F-4187D1B4F5DC}" dt="2026-04-13T16:02:57.325" v="1377" actId="1037"/>
          <ac:spMkLst>
            <pc:docMk/>
            <pc:sldMk cId="1917374928" sldId="256"/>
            <ac:spMk id="25" creationId="{F2098067-B889-98DF-0AB4-39196EEEE750}"/>
          </ac:spMkLst>
        </pc:spChg>
        <pc:spChg chg="add mod">
          <ac:chgData name="Custodio Junior" userId="c3cd8fb5-8281-405d-a32c-7d5a751a9ac3" providerId="ADAL" clId="{349C011F-1F28-494B-966F-4187D1B4F5DC}" dt="2026-04-13T16:02:57.325" v="1377" actId="1037"/>
          <ac:spMkLst>
            <pc:docMk/>
            <pc:sldMk cId="1917374928" sldId="256"/>
            <ac:spMk id="26" creationId="{30CA41F2-B392-7E16-1F1B-37A98748EDAC}"/>
          </ac:spMkLst>
        </pc:spChg>
        <pc:spChg chg="add mod">
          <ac:chgData name="Custodio Junior" userId="c3cd8fb5-8281-405d-a32c-7d5a751a9ac3" providerId="ADAL" clId="{349C011F-1F28-494B-966F-4187D1B4F5DC}" dt="2026-04-13T16:02:57.325" v="1377" actId="1037"/>
          <ac:spMkLst>
            <pc:docMk/>
            <pc:sldMk cId="1917374928" sldId="256"/>
            <ac:spMk id="29" creationId="{06C9B5C7-D1C4-8F62-06D0-041A1723AF7B}"/>
          </ac:spMkLst>
        </pc:spChg>
        <pc:spChg chg="add mod">
          <ac:chgData name="Custodio Junior" userId="c3cd8fb5-8281-405d-a32c-7d5a751a9ac3" providerId="ADAL" clId="{349C011F-1F28-494B-966F-4187D1B4F5DC}" dt="2026-04-13T16:06:43.947" v="1615" actId="20577"/>
          <ac:spMkLst>
            <pc:docMk/>
            <pc:sldMk cId="1917374928" sldId="256"/>
            <ac:spMk id="30" creationId="{50C6356D-DF58-3FF2-6463-904C928C42F3}"/>
          </ac:spMkLst>
        </pc:spChg>
        <pc:spChg chg="add mod">
          <ac:chgData name="Custodio Junior" userId="c3cd8fb5-8281-405d-a32c-7d5a751a9ac3" providerId="ADAL" clId="{349C011F-1F28-494B-966F-4187D1B4F5DC}" dt="2026-04-13T16:13:12.583" v="1663" actId="1037"/>
          <ac:spMkLst>
            <pc:docMk/>
            <pc:sldMk cId="1917374928" sldId="256"/>
            <ac:spMk id="31" creationId="{00CA3501-6F77-A2DF-3C86-5358FCED881F}"/>
          </ac:spMkLst>
        </pc:spChg>
        <pc:spChg chg="mod">
          <ac:chgData name="Custodio Junior" userId="c3cd8fb5-8281-405d-a32c-7d5a751a9ac3" providerId="ADAL" clId="{349C011F-1F28-494B-966F-4187D1B4F5DC}" dt="2026-04-13T15:52:07.375" v="861" actId="1037"/>
          <ac:spMkLst>
            <pc:docMk/>
            <pc:sldMk cId="1917374928" sldId="256"/>
            <ac:spMk id="219" creationId="{BD89DE17-58A3-45F0-AC9E-C178A0C7EA4B}"/>
          </ac:spMkLst>
        </pc:spChg>
        <pc:spChg chg="mod">
          <ac:chgData name="Custodio Junior" userId="c3cd8fb5-8281-405d-a32c-7d5a751a9ac3" providerId="ADAL" clId="{349C011F-1F28-494B-966F-4187D1B4F5DC}" dt="2026-04-13T16:07:34.842" v="1640" actId="20577"/>
          <ac:spMkLst>
            <pc:docMk/>
            <pc:sldMk cId="1917374928" sldId="256"/>
            <ac:spMk id="238" creationId="{43851C43-2E70-4052-9715-0B89B6A1C17C}"/>
          </ac:spMkLst>
        </pc:spChg>
        <pc:spChg chg="mod">
          <ac:chgData name="Custodio Junior" userId="c3cd8fb5-8281-405d-a32c-7d5a751a9ac3" providerId="ADAL" clId="{349C011F-1F28-494B-966F-4187D1B4F5DC}" dt="2026-04-13T15:43:22.745" v="559" actId="1076"/>
          <ac:spMkLst>
            <pc:docMk/>
            <pc:sldMk cId="1917374928" sldId="256"/>
            <ac:spMk id="241" creationId="{2638F52B-228F-42B6-B594-13E70CA679D7}"/>
          </ac:spMkLst>
        </pc:spChg>
        <pc:picChg chg="add del mod">
          <ac:chgData name="Custodio Junior" userId="c3cd8fb5-8281-405d-a32c-7d5a751a9ac3" providerId="ADAL" clId="{349C011F-1F28-494B-966F-4187D1B4F5DC}" dt="2026-04-13T15:59:52.998" v="1269" actId="478"/>
          <ac:picMkLst>
            <pc:docMk/>
            <pc:sldMk cId="1917374928" sldId="256"/>
            <ac:picMk id="14" creationId="{3FCDDFA9-4DB7-E8AB-2AE6-B004EC54982D}"/>
          </ac:picMkLst>
        </pc:picChg>
        <pc:picChg chg="add mod">
          <ac:chgData name="Custodio Junior" userId="c3cd8fb5-8281-405d-a32c-7d5a751a9ac3" providerId="ADAL" clId="{349C011F-1F28-494B-966F-4187D1B4F5DC}" dt="2026-04-13T16:03:22.595" v="1383" actId="1035"/>
          <ac:picMkLst>
            <pc:docMk/>
            <pc:sldMk cId="1917374928" sldId="256"/>
            <ac:picMk id="17" creationId="{5D500057-DB5D-E684-1B35-812358367575}"/>
          </ac:picMkLst>
        </pc:picChg>
        <pc:picChg chg="add mod">
          <ac:chgData name="Custodio Junior" userId="c3cd8fb5-8281-405d-a32c-7d5a751a9ac3" providerId="ADAL" clId="{349C011F-1F28-494B-966F-4187D1B4F5DC}" dt="2026-04-13T16:09:17.215" v="1642" actId="14100"/>
          <ac:picMkLst>
            <pc:docMk/>
            <pc:sldMk cId="1917374928" sldId="256"/>
            <ac:picMk id="18" creationId="{4BD00B46-175C-973B-A1BE-E42B7001744E}"/>
          </ac:picMkLst>
        </pc:picChg>
        <pc:picChg chg="add mod ord">
          <ac:chgData name="Custodio Junior" userId="c3cd8fb5-8281-405d-a32c-7d5a751a9ac3" providerId="ADAL" clId="{349C011F-1F28-494B-966F-4187D1B4F5DC}" dt="2026-04-13T16:02:57.325" v="1377" actId="1037"/>
          <ac:picMkLst>
            <pc:docMk/>
            <pc:sldMk cId="1917374928" sldId="256"/>
            <ac:picMk id="28" creationId="{7CEDDA7E-0BBC-469B-5D0E-07F0B6281D1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933127-EBC3-46BB-89FE-FC21C12918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D1A9D7-21BE-4012-8E62-125A149A82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891BE3-A0AE-4D0C-B502-465878AE7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F452-36DE-4EC8-9CB6-42E77EA5F6D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14B8CF-4A24-4816-BB61-15D8066E5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843F0DD-C53E-4CCD-A9DB-98C864DCA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0F62-F6FF-4DB9-85F5-B29A5F2875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1082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C9F00E-70CD-45B8-8DD0-4B1BEF9F8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D9715CD-752E-458B-896D-E63598A31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96D8A4E-1C81-4C3C-997B-C16308613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F452-36DE-4EC8-9CB6-42E77EA5F6D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C78087-3B51-4184-A068-15D4F6FB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B63128-B4ED-4B41-B724-B762C28E4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0F62-F6FF-4DB9-85F5-B29A5F2875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9653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3DCB4EE-B865-4B71-BF2D-EE715C2A3B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EE0BBF4-EA2C-4E34-8DF7-2F6592B8E1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7AA7624-6313-4E81-B2B7-84DE3139D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F452-36DE-4EC8-9CB6-42E77EA5F6D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15EB29-1159-4F62-A7F9-290B78CA7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4CAD7C-6444-4269-BA33-83B961D69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0F62-F6FF-4DB9-85F5-B29A5F2875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8942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1D5E6-1F34-4161-9C79-2A859474D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F3082F-53DC-4E85-8272-597948B46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D8BB86A-96C0-4B54-A9AF-29E63DC57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F452-36DE-4EC8-9CB6-42E77EA5F6D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BE488F-F605-4391-93A7-E0AAE00F0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C47FE8-E4EF-4404-A006-A68384613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0F62-F6FF-4DB9-85F5-B29A5F2875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178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66BF2A-7C9D-4B09-A62F-02CD7AEBF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36C510-6ED7-434C-8806-FEB81FE10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E22E24-D454-4B72-95C2-CA96C9F1A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F452-36DE-4EC8-9CB6-42E77EA5F6D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B0F0E1-74DF-4677-BA99-24F455548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C967F2-BFA6-4A2B-A441-601AD70CD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0F62-F6FF-4DB9-85F5-B29A5F2875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965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DA5D0C-E60F-4B3F-8CA1-5C9491A5D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13C0461-E1ED-4148-94FE-262257985D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94866D9-A787-49B6-8566-E792E439DB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8E2A398-3128-49A2-9C6D-978917793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F452-36DE-4EC8-9CB6-42E77EA5F6D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21B51F8-04C8-4C17-B51C-92ED8E521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1B04FA6-5EF0-4536-A207-5DFBE6463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0F62-F6FF-4DB9-85F5-B29A5F2875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227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F40BB4-BF21-4203-AE4A-17C3D29A1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9A244F8-94E1-4E75-B981-2D34E54BA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25A627C-FD05-43F4-B28C-9A28E89D08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C1F8F98-64F9-4D92-B902-1A279680CF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F048C0D-77E7-4BE3-80F5-D96624CF31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FAF2E40-2D4F-4C7C-968D-D4BFFA08A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F452-36DE-4EC8-9CB6-42E77EA5F6D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CCB60F8-E005-4953-9C3F-B48AE73B5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0843E64-255B-4072-A23E-FE48CC61B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0F62-F6FF-4DB9-85F5-B29A5F2875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1388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DA5949-8C5B-40E6-B725-CA00FAED0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EC1E897-3962-491D-9A99-6223F9810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F452-36DE-4EC8-9CB6-42E77EA5F6D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80AA705-9FA2-413C-B9CD-646C629B1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DAE54ED-B2D1-4527-B382-94DBAB996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0F62-F6FF-4DB9-85F5-B29A5F2875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293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1B4215F-FC31-4B93-8389-61860177B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F452-36DE-4EC8-9CB6-42E77EA5F6D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19EA2FC-E05F-4DBD-ADC0-08980C77E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9F62616-D805-4C0A-9684-B418BB6E7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0F62-F6FF-4DB9-85F5-B29A5F2875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623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F08B4-EBE7-4F47-80ED-BBA8C7B6C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377468-FBE2-4106-B067-3DF65F79D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0850EA4-7870-4E9F-A672-8614CB78E5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F18050-CFEB-4247-8879-E88956DF4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F452-36DE-4EC8-9CB6-42E77EA5F6D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D18B0FA-BBC4-4064-A2F9-5DC1B0C46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D62A748-9F8E-46E1-B6D9-73B06FD98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0F62-F6FF-4DB9-85F5-B29A5F2875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814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E62E0D-1151-420C-8ABB-BC5596A69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AA2882B-F777-429D-83F8-082BE60B4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CBCBF97-F54B-4D71-8D3B-B72B3C2B6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B929C6-F548-4405-8034-F7CA1E257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7F452-36DE-4EC8-9CB6-42E77EA5F6D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472FF9A-9568-4B06-80D8-FEBF3D90C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C41678-C0C1-4DA7-AA5F-62ECDE825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50F62-F6FF-4DB9-85F5-B29A5F2875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119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C7DB78D-6291-4458-B5B1-319D90A68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22A53D1-5D8C-4529-AB31-A4AF74131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EF0C68-54E0-4D49-A49B-979F0A5674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7F452-36DE-4EC8-9CB6-42E77EA5F6DA}" type="datetimeFigureOut">
              <a:rPr lang="pt-BR" smtClean="0"/>
              <a:t>13/04/2026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3D8CD5-FDE5-46E4-9603-5330A460E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3C0DEEF-6E43-41F9-8FED-99F18F088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50F62-F6FF-4DB9-85F5-B29A5F2875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24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m 27">
            <a:extLst>
              <a:ext uri="{FF2B5EF4-FFF2-40B4-BE49-F238E27FC236}">
                <a16:creationId xmlns:a16="http://schemas.microsoft.com/office/drawing/2014/main" id="{7CEDDA7E-0BBC-469B-5D0E-07F0B6281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876" y="511619"/>
            <a:ext cx="2215467" cy="3072633"/>
          </a:xfrm>
          <a:prstGeom prst="rect">
            <a:avLst/>
          </a:prstGeom>
        </p:spPr>
      </p:pic>
      <p:sp>
        <p:nvSpPr>
          <p:cNvPr id="238" name="CaixaDeTexto 237">
            <a:extLst>
              <a:ext uri="{FF2B5EF4-FFF2-40B4-BE49-F238E27FC236}">
                <a16:creationId xmlns:a16="http://schemas.microsoft.com/office/drawing/2014/main" id="{43851C43-2E70-4052-9715-0B89B6A1C17C}"/>
              </a:ext>
            </a:extLst>
          </p:cNvPr>
          <p:cNvSpPr txBox="1"/>
          <p:nvPr/>
        </p:nvSpPr>
        <p:spPr>
          <a:xfrm>
            <a:off x="8143875" y="587163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CALÇOS DA BASE DE ACIONAMENTO</a:t>
            </a:r>
          </a:p>
          <a:p>
            <a:r>
              <a:rPr lang="pt-BR" dirty="0"/>
              <a:t>APLICAÇÃO: 4M6A / B</a:t>
            </a:r>
          </a:p>
        </p:txBody>
      </p:sp>
      <p:sp>
        <p:nvSpPr>
          <p:cNvPr id="241" name="Retângulo 240">
            <a:extLst>
              <a:ext uri="{FF2B5EF4-FFF2-40B4-BE49-F238E27FC236}">
                <a16:creationId xmlns:a16="http://schemas.microsoft.com/office/drawing/2014/main" id="{2638F52B-228F-42B6-B594-13E70CA679D7}"/>
              </a:ext>
            </a:extLst>
          </p:cNvPr>
          <p:cNvSpPr/>
          <p:nvPr/>
        </p:nvSpPr>
        <p:spPr>
          <a:xfrm>
            <a:off x="8046008" y="5730056"/>
            <a:ext cx="3898339" cy="10002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Diagrama, Esquemático&#10;&#10;O conteúdo gerado por IA pode estar incorreto.">
            <a:extLst>
              <a:ext uri="{FF2B5EF4-FFF2-40B4-BE49-F238E27FC236}">
                <a16:creationId xmlns:a16="http://schemas.microsoft.com/office/drawing/2014/main" id="{FCD67622-BE82-3B02-691B-57466D73D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19" y="441731"/>
            <a:ext cx="2126059" cy="6166244"/>
          </a:xfrm>
          <a:prstGeom prst="rect">
            <a:avLst/>
          </a:prstGeom>
        </p:spPr>
      </p:pic>
      <p:sp>
        <p:nvSpPr>
          <p:cNvPr id="219" name="CaixaDeTexto 218">
            <a:extLst>
              <a:ext uri="{FF2B5EF4-FFF2-40B4-BE49-F238E27FC236}">
                <a16:creationId xmlns:a16="http://schemas.microsoft.com/office/drawing/2014/main" id="{BD89DE17-58A3-45F0-AC9E-C178A0C7EA4B}"/>
              </a:ext>
            </a:extLst>
          </p:cNvPr>
          <p:cNvSpPr txBox="1"/>
          <p:nvPr/>
        </p:nvSpPr>
        <p:spPr>
          <a:xfrm>
            <a:off x="1475839" y="395551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229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4B05A1-F765-909F-3A2A-341C3D391CEE}"/>
              </a:ext>
            </a:extLst>
          </p:cNvPr>
          <p:cNvSpPr txBox="1"/>
          <p:nvPr/>
        </p:nvSpPr>
        <p:spPr>
          <a:xfrm rot="16200000">
            <a:off x="658329" y="1172356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114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40A2D89-A54D-DF80-02B3-65068D8BB308}"/>
              </a:ext>
            </a:extLst>
          </p:cNvPr>
          <p:cNvSpPr txBox="1"/>
          <p:nvPr/>
        </p:nvSpPr>
        <p:spPr>
          <a:xfrm>
            <a:off x="1201482" y="658833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102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8710F5-9AC4-55B5-3804-6D3FA1F010A7}"/>
              </a:ext>
            </a:extLst>
          </p:cNvPr>
          <p:cNvSpPr txBox="1"/>
          <p:nvPr/>
        </p:nvSpPr>
        <p:spPr>
          <a:xfrm>
            <a:off x="1722488" y="668069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127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21D7286-DE5C-F72C-7491-32F89F2AC6FB}"/>
              </a:ext>
            </a:extLst>
          </p:cNvPr>
          <p:cNvSpPr txBox="1"/>
          <p:nvPr/>
        </p:nvSpPr>
        <p:spPr>
          <a:xfrm rot="16200000">
            <a:off x="293585" y="3447522"/>
            <a:ext cx="702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2032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02AD315-0A3D-ABCB-AC83-DF1651D86A91}"/>
              </a:ext>
            </a:extLst>
          </p:cNvPr>
          <p:cNvSpPr txBox="1"/>
          <p:nvPr/>
        </p:nvSpPr>
        <p:spPr>
          <a:xfrm rot="16200000">
            <a:off x="662952" y="6063024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114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A04665A-7F6B-4230-2960-1FB66913688F}"/>
              </a:ext>
            </a:extLst>
          </p:cNvPr>
          <p:cNvSpPr txBox="1"/>
          <p:nvPr/>
        </p:nvSpPr>
        <p:spPr>
          <a:xfrm rot="16200000">
            <a:off x="662947" y="5074724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406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D69466C-D86C-EAB5-CE5C-EF8A832A6620}"/>
              </a:ext>
            </a:extLst>
          </p:cNvPr>
          <p:cNvSpPr txBox="1"/>
          <p:nvPr/>
        </p:nvSpPr>
        <p:spPr>
          <a:xfrm rot="16200000">
            <a:off x="667567" y="2068280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406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7473435-F79C-CB6B-BA57-C134A21E61F3}"/>
              </a:ext>
            </a:extLst>
          </p:cNvPr>
          <p:cNvSpPr txBox="1"/>
          <p:nvPr/>
        </p:nvSpPr>
        <p:spPr>
          <a:xfrm rot="16200000">
            <a:off x="672187" y="3458352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992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83CBF73-A9EF-FAC8-058C-4C8B16B8DAFD}"/>
              </a:ext>
            </a:extLst>
          </p:cNvPr>
          <p:cNvSpPr txBox="1"/>
          <p:nvPr/>
        </p:nvSpPr>
        <p:spPr>
          <a:xfrm>
            <a:off x="1847177" y="1128227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R35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3FDA052-C0E2-8D38-EDF3-22A03714B752}"/>
              </a:ext>
            </a:extLst>
          </p:cNvPr>
          <p:cNvSpPr txBox="1"/>
          <p:nvPr/>
        </p:nvSpPr>
        <p:spPr>
          <a:xfrm>
            <a:off x="394343" y="76357"/>
            <a:ext cx="2616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Ítem 1- calço p/ redutor Principal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D500057-DB5D-E684-1B35-8123583675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5488" y="1100519"/>
            <a:ext cx="3218859" cy="2456024"/>
          </a:xfrm>
          <a:prstGeom prst="rect">
            <a:avLst/>
          </a:prstGeom>
        </p:spPr>
      </p:pic>
      <p:pic>
        <p:nvPicPr>
          <p:cNvPr id="18" name="Imagem 17" descr="Uma imagem contendo banco, metal, velho, mesa&#10;&#10;O conteúdo gerado por IA pode estar incorreto.">
            <a:extLst>
              <a:ext uri="{FF2B5EF4-FFF2-40B4-BE49-F238E27FC236}">
                <a16:creationId xmlns:a16="http://schemas.microsoft.com/office/drawing/2014/main" id="{4BD00B46-175C-973B-A1BE-E42B700174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1928" y="1100518"/>
            <a:ext cx="2933771" cy="4339421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D5DC0A39-063D-302A-1624-E401A66944CF}"/>
              </a:ext>
            </a:extLst>
          </p:cNvPr>
          <p:cNvSpPr/>
          <p:nvPr/>
        </p:nvSpPr>
        <p:spPr>
          <a:xfrm>
            <a:off x="351438" y="93232"/>
            <a:ext cx="5255036" cy="663707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B49017A1-74AC-D4F5-0D01-0CB3F9F74FB7}"/>
              </a:ext>
            </a:extLst>
          </p:cNvPr>
          <p:cNvSpPr/>
          <p:nvPr/>
        </p:nvSpPr>
        <p:spPr>
          <a:xfrm>
            <a:off x="6277245" y="94450"/>
            <a:ext cx="5757738" cy="362130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9F43745-2695-C435-D128-ABE2B9E976DA}"/>
              </a:ext>
            </a:extLst>
          </p:cNvPr>
          <p:cNvSpPr txBox="1"/>
          <p:nvPr/>
        </p:nvSpPr>
        <p:spPr>
          <a:xfrm rot="16200000">
            <a:off x="6304625" y="1994962"/>
            <a:ext cx="461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270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67836AA-23DC-9F25-0846-C4596860C3C8}"/>
              </a:ext>
            </a:extLst>
          </p:cNvPr>
          <p:cNvSpPr txBox="1"/>
          <p:nvPr/>
        </p:nvSpPr>
        <p:spPr>
          <a:xfrm rot="16200000">
            <a:off x="6567861" y="2082704"/>
            <a:ext cx="461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170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A1AAAED-9303-08CA-D327-957DA7BC7C4B}"/>
              </a:ext>
            </a:extLst>
          </p:cNvPr>
          <p:cNvSpPr txBox="1"/>
          <p:nvPr/>
        </p:nvSpPr>
        <p:spPr>
          <a:xfrm rot="16200000">
            <a:off x="6549388" y="1196013"/>
            <a:ext cx="461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50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7285A39-AE71-B337-3A78-FA4445C5E976}"/>
              </a:ext>
            </a:extLst>
          </p:cNvPr>
          <p:cNvSpPr txBox="1"/>
          <p:nvPr/>
        </p:nvSpPr>
        <p:spPr>
          <a:xfrm rot="16200000">
            <a:off x="6558629" y="3098701"/>
            <a:ext cx="461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50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2098067-B889-98DF-0AB4-39196EEEE750}"/>
              </a:ext>
            </a:extLst>
          </p:cNvPr>
          <p:cNvSpPr txBox="1"/>
          <p:nvPr/>
        </p:nvSpPr>
        <p:spPr>
          <a:xfrm>
            <a:off x="7687311" y="418647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170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30CA41F2-B392-7E16-1F1B-37A98748EDAC}"/>
              </a:ext>
            </a:extLst>
          </p:cNvPr>
          <p:cNvSpPr txBox="1"/>
          <p:nvPr/>
        </p:nvSpPr>
        <p:spPr>
          <a:xfrm>
            <a:off x="8158364" y="686491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55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06C9B5C7-D1C4-8F62-06D0-041A1723AF7B}"/>
              </a:ext>
            </a:extLst>
          </p:cNvPr>
          <p:cNvSpPr txBox="1"/>
          <p:nvPr/>
        </p:nvSpPr>
        <p:spPr>
          <a:xfrm>
            <a:off x="7512790" y="686410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115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50C6356D-DF58-3FF2-6463-904C928C42F3}"/>
              </a:ext>
            </a:extLst>
          </p:cNvPr>
          <p:cNvSpPr txBox="1"/>
          <p:nvPr/>
        </p:nvSpPr>
        <p:spPr>
          <a:xfrm>
            <a:off x="6277245" y="77353"/>
            <a:ext cx="2616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Ítem 2- calço p/ mancal do motor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00CA3501-6F77-A2DF-3C86-5358FCED881F}"/>
              </a:ext>
            </a:extLst>
          </p:cNvPr>
          <p:cNvSpPr txBox="1"/>
          <p:nvPr/>
        </p:nvSpPr>
        <p:spPr>
          <a:xfrm>
            <a:off x="8269737" y="1172355"/>
            <a:ext cx="453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R18</a:t>
            </a:r>
          </a:p>
        </p:txBody>
      </p:sp>
    </p:spTree>
    <p:extLst>
      <p:ext uri="{BB962C8B-B14F-4D97-AF65-F5344CB8AC3E}">
        <p14:creationId xmlns:p14="http://schemas.microsoft.com/office/powerpoint/2010/main" val="19173749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40ed6a7-0f03-43d9-901d-02d4a7e408aa}" enabled="1" method="Privileged" siteId="{7893571b-6c2c-4cef-b4da-7d4b266a062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43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Custodio Junior</dc:creator>
  <cp:lastModifiedBy>Custodio Junior</cp:lastModifiedBy>
  <cp:revision>33</cp:revision>
  <cp:lastPrinted>2022-02-15T14:22:43Z</cp:lastPrinted>
  <dcterms:created xsi:type="dcterms:W3CDTF">2022-02-01T20:36:51Z</dcterms:created>
  <dcterms:modified xsi:type="dcterms:W3CDTF">2026-04-13T16:13:20Z</dcterms:modified>
</cp:coreProperties>
</file>