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0A6F4-047C-9BD6-E6DB-54E214460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87FB9C-780A-6888-96BE-7BE5BC3D4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2BFA90-9E7C-C71A-4570-64C529405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5338C4-8D6F-84A7-9BFD-BC595F238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5FE0EC-1D1D-042C-194C-D656E9E3B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551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501DC-210C-F1C3-81CF-448CF6DBB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73D66B-B2E3-E7DE-B97B-630728248C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F1AF74-A4DD-0533-37BE-334DDBCBC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46D436-9F42-4781-BDBE-FEA33788D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3F2157-F691-67C1-4134-48F918CAD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163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4BD4ACB-6D1F-A991-5FD6-42FCEBEA10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D1D62B2-1BD2-B3ED-317D-93689AFD4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898F51-738E-057B-8C56-53A174065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E559AB-59AF-732A-1162-4897DF41D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83EDAE-948C-876C-8FCE-9ACD2A706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584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1945E8-9A5A-341C-34A4-F273597AD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2011F6-DD2D-B4C9-C358-3DA473F96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06547F-EEE3-37B5-EA55-6866523EC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CDEDA1-94D7-0BC6-E148-3F92276D4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4233C2-B9F6-753E-663D-A263B033C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396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C53DCE-7501-91B7-E49A-6DCF3B3A7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072F407-7510-180E-43DC-43F2D5CBA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7F16A5-BFBA-5CE2-606E-EC82F5F58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8021C8-412B-3328-ECC4-38E58A59F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F2DD0AA-00C6-0276-D39F-008222B53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81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EABC60-D7E8-E79D-4BD5-BCC97242C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D21AF3-B4FB-83D8-6176-E469722DDA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C6F331-6850-B68B-08F9-A8C73A08A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B73AC6-9A6C-A139-19A8-DF525A941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69E04B0-01F5-9D15-E49F-633F40AE2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948807-ADD7-1C57-3C05-3D25AA33A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384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7E18ED-2906-8729-CB39-14974E9F9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DF9A535-7803-1023-20F2-04AA50EA6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7D8112-A1D0-8931-59F5-ADAE16EEC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7B96B27-9969-BA9D-6DE6-4C86ACFB36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054E348-9F98-E827-C67D-A58BFCB7B3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9C7793-19A6-4D3A-41E9-1D3623C75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328C585-5CD5-08A5-81D5-9DA604CAB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E744367-0293-8A1C-E1AA-A47038176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2916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0E3248-BE29-05D0-8958-166EC136A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5755541-2D2C-7EC8-4E39-04D25936F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A385EC4-CF63-E90E-1F41-A28407249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9945306-704E-DB47-BDBB-CEB6C8ECC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755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5A27572-0F30-DDDE-C3DE-871C30BEC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4CE205F-DA6E-D67B-D67C-786A6DEDD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01257E-39B6-95A4-AD8D-E43802709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894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47CBC-ACA8-0099-6311-4296BB10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A3FCE2-E432-7FE5-529D-9A5E782E5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A0F7787-80CC-C58F-AA3A-841225164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4AA963F-C080-1D0D-B48D-EA45E36C0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37755FB-40F1-B418-9A9F-252C5AC29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BF6BDB6-7809-8DF7-940F-B6EC16327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19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923411-6F34-EA6A-C35E-106104311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AFE3880-BF21-2B66-6AC5-D240D6C013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774EEAE-5C1D-C7DF-66AD-4487C1884B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B07E07-25DD-A4A0-7E52-60E1CFCB9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C6AF5D2-C495-A4D8-E6DB-F87DA9688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C1EF0A4-3725-DA39-A72F-BC26C408B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8872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FFF67BA-B135-65A7-16E3-23FC6CBF7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612FA3C-A117-3943-956F-DA12DB04F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99AB2C-CABA-7B61-77FF-28AD423037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D6C818-FAFB-49BF-AA54-1368D87425BA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25161A-C9C1-991C-6B21-C494B7250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050F732-6E29-DA7A-F4A6-1F59DFA1B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F4C258-BE23-4B7D-82DD-98B4901F9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7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Diagrama&#10;&#10;Descrição gerada automaticamente">
            <a:extLst>
              <a:ext uri="{FF2B5EF4-FFF2-40B4-BE49-F238E27FC236}">
                <a16:creationId xmlns:a16="http://schemas.microsoft.com/office/drawing/2014/main" id="{1F0D563E-B003-CCA2-A23F-8E9B0990B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71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82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37DB78A-64F4-6419-5623-ABF11EA06C23}"/>
              </a:ext>
            </a:extLst>
          </p:cNvPr>
          <p:cNvSpPr txBox="1"/>
          <p:nvPr/>
        </p:nvSpPr>
        <p:spPr>
          <a:xfrm>
            <a:off x="554636" y="117693"/>
            <a:ext cx="774991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Máquina de gelo em cubos 150KG/24H Everest 220V</a:t>
            </a:r>
            <a:br>
              <a:rPr lang="pt-BR" b="1" dirty="0"/>
            </a:br>
            <a:endParaRPr lang="pt-BR" b="1" dirty="0"/>
          </a:p>
          <a:p>
            <a:r>
              <a:rPr lang="pt-BR" dirty="0"/>
              <a:t>MODELO: EGC150A</a:t>
            </a:r>
            <a:br>
              <a:rPr lang="pt-BR" dirty="0"/>
            </a:br>
            <a:r>
              <a:rPr lang="pt-BR" dirty="0"/>
              <a:t>CAPACIDADE DE PRODUCAO:6750 CUBOS/DIA</a:t>
            </a:r>
            <a:br>
              <a:rPr lang="pt-BR" dirty="0"/>
            </a:br>
            <a:r>
              <a:rPr lang="pt-BR" dirty="0"/>
              <a:t>CAPACIDADE DO RESERVATÓRIO:50KG</a:t>
            </a:r>
            <a:br>
              <a:rPr lang="pt-BR" dirty="0"/>
            </a:br>
            <a:r>
              <a:rPr lang="pt-BR" dirty="0"/>
              <a:t>CAPACIDADE EM VOLUME:150KG/24H</a:t>
            </a:r>
            <a:br>
              <a:rPr lang="pt-BR" dirty="0"/>
            </a:br>
            <a:r>
              <a:rPr lang="pt-BR" dirty="0"/>
              <a:t>VOLTAGEM:220V</a:t>
            </a:r>
            <a:br>
              <a:rPr lang="pt-BR" dirty="0"/>
            </a:br>
            <a:r>
              <a:rPr lang="pt-BR" dirty="0"/>
              <a:t>POTÊNCIA:(W)1230W</a:t>
            </a:r>
            <a:br>
              <a:rPr lang="pt-BR" dirty="0"/>
            </a:br>
            <a:r>
              <a:rPr lang="pt-BR" dirty="0"/>
              <a:t>CONSUMO:886 KWH/MÊS</a:t>
            </a:r>
            <a:br>
              <a:rPr lang="pt-BR" dirty="0"/>
            </a:br>
            <a:r>
              <a:rPr lang="pt-BR" dirty="0"/>
              <a:t>AMPERAGEM:9,3A</a:t>
            </a:r>
            <a:br>
              <a:rPr lang="pt-BR" dirty="0"/>
            </a:br>
            <a:r>
              <a:rPr lang="pt-BR" dirty="0"/>
              <a:t>AMPERAGEM DO PLUG DA TOMADA:20A</a:t>
            </a:r>
            <a:br>
              <a:rPr lang="pt-BR" dirty="0"/>
            </a:br>
            <a:r>
              <a:rPr lang="pt-BR" dirty="0"/>
              <a:t>PRESSÃO DE FUNCIONAMENTO:3 A 40 MCA</a:t>
            </a:r>
            <a:br>
              <a:rPr lang="pt-BR" dirty="0"/>
            </a:br>
            <a:r>
              <a:rPr lang="pt-BR" dirty="0"/>
              <a:t>MICRAGEM:5 A 15 MICRAS</a:t>
            </a:r>
            <a:br>
              <a:rPr lang="pt-BR" dirty="0"/>
            </a:br>
            <a:r>
              <a:rPr lang="pt-BR" dirty="0"/>
              <a:t>MASSA DO GÁS REFRIGERANTE:2 X 225G</a:t>
            </a:r>
            <a:br>
              <a:rPr lang="pt-BR" dirty="0"/>
            </a:br>
            <a:r>
              <a:rPr lang="pt-BR" dirty="0"/>
              <a:t>TIPO DE GÁS:R-134A</a:t>
            </a:r>
            <a:br>
              <a:rPr lang="pt-BR" dirty="0"/>
            </a:br>
            <a:r>
              <a:rPr lang="pt-BR" dirty="0"/>
              <a:t>TIPO: DE GELO CUBO</a:t>
            </a:r>
            <a:br>
              <a:rPr lang="pt-BR" dirty="0"/>
            </a:br>
            <a:r>
              <a:rPr lang="pt-BR" dirty="0"/>
              <a:t>GARANTIA:6 MESES</a:t>
            </a:r>
            <a:br>
              <a:rPr lang="pt-BR" dirty="0"/>
            </a:br>
            <a:r>
              <a:rPr lang="pt-BR" dirty="0"/>
              <a:t>ITENS INCLUSOS:MANUAL E MANGUEIRA</a:t>
            </a:r>
            <a:br>
              <a:rPr lang="pt-BR" dirty="0"/>
            </a:br>
            <a:r>
              <a:rPr lang="pt-BR" dirty="0"/>
              <a:t>MATERIAL:AÇO INOX</a:t>
            </a:r>
            <a:br>
              <a:rPr lang="pt-BR" dirty="0"/>
            </a:br>
            <a:r>
              <a:rPr lang="pt-BR" dirty="0"/>
              <a:t>DRENO DE ÁGUA SIM</a:t>
            </a:r>
            <a:br>
              <a:rPr lang="pt-BR" dirty="0"/>
            </a:br>
            <a:r>
              <a:rPr lang="pt-BR" dirty="0"/>
              <a:t>RODAS SIM</a:t>
            </a:r>
            <a:br>
              <a:rPr lang="pt-BR" dirty="0"/>
            </a:br>
            <a:r>
              <a:rPr lang="pt-BR" dirty="0"/>
              <a:t>DIMENSÃO DA PORTA ( A X L ) 23,5X85CM</a:t>
            </a:r>
            <a:br>
              <a:rPr lang="pt-BR" dirty="0"/>
            </a:br>
            <a:r>
              <a:rPr lang="pt-BR" dirty="0"/>
              <a:t>DIMENSÃO INTERNA ( A X L X P ) 40,5X82X43CM</a:t>
            </a:r>
            <a:br>
              <a:rPr lang="pt-BR" dirty="0"/>
            </a:br>
            <a:r>
              <a:rPr lang="pt-BR" dirty="0"/>
              <a:t>DIMENSÃO DO PRODUTO ( A X L X P ) 111X89X54CM</a:t>
            </a:r>
          </a:p>
        </p:txBody>
      </p:sp>
    </p:spTree>
    <p:extLst>
      <p:ext uri="{BB962C8B-B14F-4D97-AF65-F5344CB8AC3E}">
        <p14:creationId xmlns:p14="http://schemas.microsoft.com/office/powerpoint/2010/main" val="28451325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40ed6a7-0f03-43d9-901d-02d4a7e408aa}" enabled="1" method="Privileged" siteId="{7893571b-6c2c-4cef-b4da-7d4b266a062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161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</vt:vector>
  </TitlesOfParts>
  <Company>Vale S.A.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Beatriz Da Silva Sousa</dc:creator>
  <cp:lastModifiedBy>Deise Paiva De Lima</cp:lastModifiedBy>
  <cp:revision>2</cp:revision>
  <dcterms:created xsi:type="dcterms:W3CDTF">2024-06-27T17:26:13Z</dcterms:created>
  <dcterms:modified xsi:type="dcterms:W3CDTF">2026-07-08T15:47:07Z</dcterms:modified>
</cp:coreProperties>
</file>