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19900" cy="99187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788" autoAdjust="0"/>
  </p:normalViewPr>
  <p:slideViewPr>
    <p:cSldViewPr snapToGrid="0">
      <p:cViewPr varScale="1">
        <p:scale>
          <a:sx n="104" d="100"/>
          <a:sy n="104" d="100"/>
        </p:scale>
        <p:origin x="8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stodio Junior" userId="c3cd8fb5-8281-405d-a32c-7d5a751a9ac3" providerId="ADAL" clId="{349C011F-1F28-494B-966F-4187D1B4F5DC}"/>
    <pc:docChg chg="undo custSel modSld">
      <pc:chgData name="Custodio Junior" userId="c3cd8fb5-8281-405d-a32c-7d5a751a9ac3" providerId="ADAL" clId="{349C011F-1F28-494B-966F-4187D1B4F5DC}" dt="2026-06-29T13:07:33.879" v="1954" actId="20577"/>
      <pc:docMkLst>
        <pc:docMk/>
      </pc:docMkLst>
      <pc:sldChg chg="addSp delSp modSp mod">
        <pc:chgData name="Custodio Junior" userId="c3cd8fb5-8281-405d-a32c-7d5a751a9ac3" providerId="ADAL" clId="{349C011F-1F28-494B-966F-4187D1B4F5DC}" dt="2026-06-29T13:07:33.879" v="1954" actId="20577"/>
        <pc:sldMkLst>
          <pc:docMk/>
          <pc:sldMk cId="1917374928" sldId="256"/>
        </pc:sldMkLst>
        <pc:spChg chg="mod">
          <ac:chgData name="Custodio Junior" userId="c3cd8fb5-8281-405d-a32c-7d5a751a9ac3" providerId="ADAL" clId="{349C011F-1F28-494B-966F-4187D1B4F5DC}" dt="2026-06-29T12:53:12.137" v="1769" actId="1038"/>
          <ac:spMkLst>
            <pc:docMk/>
            <pc:sldMk cId="1917374928" sldId="256"/>
            <ac:spMk id="2" creationId="{C3FDA052-C0E2-8D38-EDF3-22A03714B752}"/>
          </ac:spMkLst>
        </pc:spChg>
        <pc:spChg chg="mod">
          <ac:chgData name="Custodio Junior" userId="c3cd8fb5-8281-405d-a32c-7d5a751a9ac3" providerId="ADAL" clId="{349C011F-1F28-494B-966F-4187D1B4F5DC}" dt="2026-06-29T13:03:19.465" v="1931" actId="20577"/>
          <ac:spMkLst>
            <pc:docMk/>
            <pc:sldMk cId="1917374928" sldId="256"/>
            <ac:spMk id="4" creationId="{044B05A1-F765-909F-3A2A-341C3D391CEE}"/>
          </ac:spMkLst>
        </pc:spChg>
        <pc:spChg chg="mod">
          <ac:chgData name="Custodio Junior" userId="c3cd8fb5-8281-405d-a32c-7d5a751a9ac3" providerId="ADAL" clId="{349C011F-1F28-494B-966F-4187D1B4F5DC}" dt="2026-06-29T13:05:14.517" v="1942" actId="20577"/>
          <ac:spMkLst>
            <pc:docMk/>
            <pc:sldMk cId="1917374928" sldId="256"/>
            <ac:spMk id="5" creationId="{E40A2D89-A54D-DF80-02B3-65068D8BB308}"/>
          </ac:spMkLst>
        </pc:spChg>
        <pc:spChg chg="mod">
          <ac:chgData name="Custodio Junior" userId="c3cd8fb5-8281-405d-a32c-7d5a751a9ac3" providerId="ADAL" clId="{349C011F-1F28-494B-966F-4187D1B4F5DC}" dt="2026-06-29T13:05:31.433" v="1948" actId="20577"/>
          <ac:spMkLst>
            <pc:docMk/>
            <pc:sldMk cId="1917374928" sldId="256"/>
            <ac:spMk id="6" creationId="{FE8710F5-9AC4-55B5-3804-6D3FA1F010A7}"/>
          </ac:spMkLst>
        </pc:spChg>
        <pc:spChg chg="mod">
          <ac:chgData name="Custodio Junior" userId="c3cd8fb5-8281-405d-a32c-7d5a751a9ac3" providerId="ADAL" clId="{349C011F-1F28-494B-966F-4187D1B4F5DC}" dt="2026-06-29T13:07:33.879" v="1954" actId="20577"/>
          <ac:spMkLst>
            <pc:docMk/>
            <pc:sldMk cId="1917374928" sldId="256"/>
            <ac:spMk id="7" creationId="{B21D7286-DE5C-F72C-7491-32F89F2AC6FB}"/>
          </ac:spMkLst>
        </pc:spChg>
        <pc:spChg chg="mod">
          <ac:chgData name="Custodio Junior" userId="c3cd8fb5-8281-405d-a32c-7d5a751a9ac3" providerId="ADAL" clId="{349C011F-1F28-494B-966F-4187D1B4F5DC}" dt="2026-06-29T13:03:26.074" v="1933" actId="20577"/>
          <ac:spMkLst>
            <pc:docMk/>
            <pc:sldMk cId="1917374928" sldId="256"/>
            <ac:spMk id="8" creationId="{D02AD315-0A3D-ABCB-AC83-DF1651D86A91}"/>
          </ac:spMkLst>
        </pc:spChg>
        <pc:spChg chg="mod">
          <ac:chgData name="Custodio Junior" userId="c3cd8fb5-8281-405d-a32c-7d5a751a9ac3" providerId="ADAL" clId="{349C011F-1F28-494B-966F-4187D1B4F5DC}" dt="2026-06-29T13:01:51.606" v="1924" actId="1036"/>
          <ac:spMkLst>
            <pc:docMk/>
            <pc:sldMk cId="1917374928" sldId="256"/>
            <ac:spMk id="9" creationId="{1A04665A-7F6B-4230-2960-1FB66913688F}"/>
          </ac:spMkLst>
        </pc:spChg>
        <pc:spChg chg="mod">
          <ac:chgData name="Custodio Junior" userId="c3cd8fb5-8281-405d-a32c-7d5a751a9ac3" providerId="ADAL" clId="{349C011F-1F28-494B-966F-4187D1B4F5DC}" dt="2026-06-29T13:01:29.477" v="1878" actId="1035"/>
          <ac:spMkLst>
            <pc:docMk/>
            <pc:sldMk cId="1917374928" sldId="256"/>
            <ac:spMk id="10" creationId="{DD69466C-D86C-EAB5-CE5C-EF8A832A6620}"/>
          </ac:spMkLst>
        </pc:spChg>
        <pc:spChg chg="del mod">
          <ac:chgData name="Custodio Junior" userId="c3cd8fb5-8281-405d-a32c-7d5a751a9ac3" providerId="ADAL" clId="{349C011F-1F28-494B-966F-4187D1B4F5DC}" dt="2026-06-29T13:01:35.720" v="1879" actId="478"/>
          <ac:spMkLst>
            <pc:docMk/>
            <pc:sldMk cId="1917374928" sldId="256"/>
            <ac:spMk id="11" creationId="{37473435-F79C-CB6B-BA57-C134A21E61F3}"/>
          </ac:spMkLst>
        </pc:spChg>
        <pc:spChg chg="mod">
          <ac:chgData name="Custodio Junior" userId="c3cd8fb5-8281-405d-a32c-7d5a751a9ac3" providerId="ADAL" clId="{349C011F-1F28-494B-966F-4187D1B4F5DC}" dt="2026-06-29T13:06:58.001" v="1952" actId="20577"/>
          <ac:spMkLst>
            <pc:docMk/>
            <pc:sldMk cId="1917374928" sldId="256"/>
            <ac:spMk id="12" creationId="{D83CBF73-A9EF-FAC8-058C-4C8B16B8DAFD}"/>
          </ac:spMkLst>
        </pc:spChg>
        <pc:spChg chg="mod">
          <ac:chgData name="Custodio Junior" userId="c3cd8fb5-8281-405d-a32c-7d5a751a9ac3" providerId="ADAL" clId="{349C011F-1F28-494B-966F-4187D1B4F5DC}" dt="2026-06-29T12:53:12.137" v="1769" actId="1038"/>
          <ac:spMkLst>
            <pc:docMk/>
            <pc:sldMk cId="1917374928" sldId="256"/>
            <ac:spMk id="19" creationId="{D5DC0A39-063D-302A-1624-E401A66944CF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20" creationId="{B49017A1-74AC-D4F5-0D01-0CB3F9F74FB7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21" creationId="{39F43745-2695-C435-D128-ABE2B9E976DA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22" creationId="{467836AA-23DC-9F25-0846-C4596860C3C8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23" creationId="{6A1AAAED-9303-08CA-D327-957DA7BC7C4B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24" creationId="{47285A39-AE71-B337-3A78-FA4445C5E976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25" creationId="{F2098067-B889-98DF-0AB4-39196EEEE750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26" creationId="{30CA41F2-B392-7E16-1F1B-37A98748EDAC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29" creationId="{06C9B5C7-D1C4-8F62-06D0-041A1723AF7B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30" creationId="{50C6356D-DF58-3FF2-6463-904C928C42F3}"/>
          </ac:spMkLst>
        </pc:spChg>
        <pc:spChg chg="del">
          <ac:chgData name="Custodio Junior" userId="c3cd8fb5-8281-405d-a32c-7d5a751a9ac3" providerId="ADAL" clId="{349C011F-1F28-494B-966F-4187D1B4F5DC}" dt="2026-06-29T12:51:57.849" v="1665" actId="478"/>
          <ac:spMkLst>
            <pc:docMk/>
            <pc:sldMk cId="1917374928" sldId="256"/>
            <ac:spMk id="31" creationId="{00CA3501-6F77-A2DF-3C86-5358FCED881F}"/>
          </ac:spMkLst>
        </pc:spChg>
        <pc:spChg chg="mod">
          <ac:chgData name="Custodio Junior" userId="c3cd8fb5-8281-405d-a32c-7d5a751a9ac3" providerId="ADAL" clId="{349C011F-1F28-494B-966F-4187D1B4F5DC}" dt="2026-06-29T13:04:21.413" v="1937" actId="20577"/>
          <ac:spMkLst>
            <pc:docMk/>
            <pc:sldMk cId="1917374928" sldId="256"/>
            <ac:spMk id="219" creationId="{BD89DE17-58A3-45F0-AC9E-C178A0C7EA4B}"/>
          </ac:spMkLst>
        </pc:spChg>
        <pc:spChg chg="mod">
          <ac:chgData name="Custodio Junior" userId="c3cd8fb5-8281-405d-a32c-7d5a751a9ac3" providerId="ADAL" clId="{349C011F-1F28-494B-966F-4187D1B4F5DC}" dt="2026-06-29T12:52:49.654" v="1730" actId="20577"/>
          <ac:spMkLst>
            <pc:docMk/>
            <pc:sldMk cId="1917374928" sldId="256"/>
            <ac:spMk id="238" creationId="{43851C43-2E70-4052-9715-0B89B6A1C17C}"/>
          </ac:spMkLst>
        </pc:spChg>
        <pc:spChg chg="mod">
          <ac:chgData name="Custodio Junior" userId="c3cd8fb5-8281-405d-a32c-7d5a751a9ac3" providerId="ADAL" clId="{349C011F-1F28-494B-966F-4187D1B4F5DC}" dt="2026-06-29T12:52:37.587" v="1714" actId="1037"/>
          <ac:spMkLst>
            <pc:docMk/>
            <pc:sldMk cId="1917374928" sldId="256"/>
            <ac:spMk id="241" creationId="{2638F52B-228F-42B6-B594-13E70CA679D7}"/>
          </ac:spMkLst>
        </pc:spChg>
        <pc:picChg chg="add del">
          <ac:chgData name="Custodio Junior" userId="c3cd8fb5-8281-405d-a32c-7d5a751a9ac3" providerId="ADAL" clId="{349C011F-1F28-494B-966F-4187D1B4F5DC}" dt="2026-06-29T12:58:46.244" v="1801" actId="478"/>
          <ac:picMkLst>
            <pc:docMk/>
            <pc:sldMk cId="1917374928" sldId="256"/>
            <ac:picMk id="3" creationId="{FCD67622-BE82-3B02-691B-57466D73D52E}"/>
          </ac:picMkLst>
        </pc:picChg>
        <pc:picChg chg="add del">
          <ac:chgData name="Custodio Junior" userId="c3cd8fb5-8281-405d-a32c-7d5a751a9ac3" providerId="ADAL" clId="{349C011F-1F28-494B-966F-4187D1B4F5DC}" dt="2026-06-29T12:57:25.695" v="1780" actId="22"/>
          <ac:picMkLst>
            <pc:docMk/>
            <pc:sldMk cId="1917374928" sldId="256"/>
            <ac:picMk id="14" creationId="{CC24BE9E-A9D1-6E30-9427-B12FA9A94575}"/>
          </ac:picMkLst>
        </pc:picChg>
        <pc:picChg chg="add mod ord">
          <ac:chgData name="Custodio Junior" userId="c3cd8fb5-8281-405d-a32c-7d5a751a9ac3" providerId="ADAL" clId="{349C011F-1F28-494B-966F-4187D1B4F5DC}" dt="2026-06-29T12:59:07.206" v="1833" actId="1036"/>
          <ac:picMkLst>
            <pc:docMk/>
            <pc:sldMk cId="1917374928" sldId="256"/>
            <ac:picMk id="16" creationId="{AA1EE8AB-A90D-DF6C-0D2D-92F34756CF38}"/>
          </ac:picMkLst>
        </pc:picChg>
        <pc:picChg chg="add del mod">
          <ac:chgData name="Custodio Junior" userId="c3cd8fb5-8281-405d-a32c-7d5a751a9ac3" providerId="ADAL" clId="{349C011F-1F28-494B-966F-4187D1B4F5DC}" dt="2026-06-29T12:51:51.883" v="1664" actId="478"/>
          <ac:picMkLst>
            <pc:docMk/>
            <pc:sldMk cId="1917374928" sldId="256"/>
            <ac:picMk id="18" creationId="{4BD00B46-175C-973B-A1BE-E42B7001744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33127-EBC3-46BB-89FE-FC21C1291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D1A9D7-21BE-4012-8E62-125A149A82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891BE3-A0AE-4D0C-B502-465878A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14B8CF-4A24-4816-BB61-15D8066E5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43F0DD-C53E-4CCD-A9DB-98C864DC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08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F00E-70CD-45B8-8DD0-4B1BEF9F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9715CD-752E-458B-896D-E63598A31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6D8A4E-1C81-4C3C-997B-C16308613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C78087-3B51-4184-A068-15D4F6FB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B63128-B4ED-4B41-B724-B762C28E4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65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3DCB4EE-B865-4B71-BF2D-EE715C2A3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EE0BBF4-EA2C-4E34-8DF7-2F6592B8E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AA7624-6313-4E81-B2B7-84DE3139D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15EB29-1159-4F62-A7F9-290B78CA7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4CAD7C-6444-4269-BA33-83B961D6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894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1D5E6-1F34-4161-9C79-2A859474D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F3082F-53DC-4E85-8272-597948B46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8BB86A-96C0-4B54-A9AF-29E63DC57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BE488F-F605-4391-93A7-E0AAE00F0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C47FE8-E4EF-4404-A006-A6838461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178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6BF2A-7C9D-4B09-A62F-02CD7AEBF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36C510-6ED7-434C-8806-FEB81FE10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E22E24-D454-4B72-95C2-CA96C9F1A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B0F0E1-74DF-4677-BA99-24F45554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C967F2-BFA6-4A2B-A441-601AD70CD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65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A5D0C-E60F-4B3F-8CA1-5C9491A5D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3C0461-E1ED-4148-94FE-262257985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94866D9-A787-49B6-8566-E792E439D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E2A398-3128-49A2-9C6D-97891779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21B51F8-04C8-4C17-B51C-92ED8E521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B04FA6-5EF0-4536-A207-5DFBE6463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27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40BB4-BF21-4203-AE4A-17C3D29A1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9A244F8-94E1-4E75-B981-2D34E54BA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25A627C-FD05-43F4-B28C-9A28E89D0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C1F8F98-64F9-4D92-B902-1A279680C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F048C0D-77E7-4BE3-80F5-D96624CF3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FAF2E40-2D4F-4C7C-968D-D4BFFA08A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CCB60F8-E005-4953-9C3F-B48AE73B5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0843E64-255B-4072-A23E-FE48CC61B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38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A5949-8C5B-40E6-B725-CA00FAED0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EC1E897-3962-491D-9A99-6223F9810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80AA705-9FA2-413C-B9CD-646C629B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DAE54ED-B2D1-4527-B382-94DBAB99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93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1B4215F-FC31-4B93-8389-61860177B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19EA2FC-E05F-4DBD-ADC0-08980C77E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9F62616-D805-4C0A-9684-B418BB6E7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623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F08B4-EBE7-4F47-80ED-BBA8C7B6C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377468-FBE2-4106-B067-3DF65F79D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850EA4-7870-4E9F-A672-8614CB78E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AF18050-CFEB-4247-8879-E88956DF4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18B0FA-BBC4-4064-A2F9-5DC1B0C46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62A748-9F8E-46E1-B6D9-73B06FD9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81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E62E0D-1151-420C-8ABB-BC5596A6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AA2882B-F777-429D-83F8-082BE60B49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CBCBF97-F54B-4D71-8D3B-B72B3C2B6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FB929C6-F548-4405-8034-F7CA1E25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72FF9A-9568-4B06-80D8-FEBF3D90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C41678-C0C1-4DA7-AA5F-62ECDE825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19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C7DB78D-6291-4458-B5B1-319D90A6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22A53D1-5D8C-4529-AB31-A4AF74131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EF0C68-54E0-4D49-A49B-979F0A567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7F452-36DE-4EC8-9CB6-42E77EA5F6DA}" type="datetimeFigureOut">
              <a:rPr lang="pt-BR" smtClean="0"/>
              <a:t>29/06/2026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3D8CD5-FDE5-46E4-9603-5330A460EA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C0DEEF-6E43-41F9-8FED-99F18F088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50F62-F6FF-4DB9-85F5-B29A5F287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2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>
            <a:extLst>
              <a:ext uri="{FF2B5EF4-FFF2-40B4-BE49-F238E27FC236}">
                <a16:creationId xmlns:a16="http://schemas.microsoft.com/office/drawing/2014/main" id="{AA1EE8AB-A90D-DF6C-0D2D-92F34756CF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768" y="475532"/>
            <a:ext cx="1872289" cy="6134388"/>
          </a:xfrm>
          <a:prstGeom prst="rect">
            <a:avLst/>
          </a:prstGeom>
        </p:spPr>
      </p:pic>
      <p:sp>
        <p:nvSpPr>
          <p:cNvPr id="238" name="CaixaDeTexto 237">
            <a:extLst>
              <a:ext uri="{FF2B5EF4-FFF2-40B4-BE49-F238E27FC236}">
                <a16:creationId xmlns:a16="http://schemas.microsoft.com/office/drawing/2014/main" id="{43851C43-2E70-4052-9715-0B89B6A1C17C}"/>
              </a:ext>
            </a:extLst>
          </p:cNvPr>
          <p:cNvSpPr txBox="1"/>
          <p:nvPr/>
        </p:nvSpPr>
        <p:spPr>
          <a:xfrm>
            <a:off x="7740073" y="5871630"/>
            <a:ext cx="4137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CALÇOS DA BASE DO REDUTOR PRINCIPAL</a:t>
            </a:r>
          </a:p>
          <a:p>
            <a:r>
              <a:rPr lang="pt-BR" dirty="0"/>
              <a:t>APLICAÇÃO: 1M10.1RU</a:t>
            </a:r>
          </a:p>
        </p:txBody>
      </p:sp>
      <p:sp>
        <p:nvSpPr>
          <p:cNvPr id="241" name="Retângulo 240">
            <a:extLst>
              <a:ext uri="{FF2B5EF4-FFF2-40B4-BE49-F238E27FC236}">
                <a16:creationId xmlns:a16="http://schemas.microsoft.com/office/drawing/2014/main" id="{2638F52B-228F-42B6-B594-13E70CA679D7}"/>
              </a:ext>
            </a:extLst>
          </p:cNvPr>
          <p:cNvSpPr/>
          <p:nvPr/>
        </p:nvSpPr>
        <p:spPr>
          <a:xfrm>
            <a:off x="7693893" y="5871630"/>
            <a:ext cx="420427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9" name="CaixaDeTexto 218">
            <a:extLst>
              <a:ext uri="{FF2B5EF4-FFF2-40B4-BE49-F238E27FC236}">
                <a16:creationId xmlns:a16="http://schemas.microsoft.com/office/drawing/2014/main" id="{BD89DE17-58A3-45F0-AC9E-C178A0C7EA4B}"/>
              </a:ext>
            </a:extLst>
          </p:cNvPr>
          <p:cNvSpPr txBox="1"/>
          <p:nvPr/>
        </p:nvSpPr>
        <p:spPr>
          <a:xfrm>
            <a:off x="3489367" y="395551"/>
            <a:ext cx="4534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230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4B05A1-F765-909F-3A2A-341C3D391CEE}"/>
              </a:ext>
            </a:extLst>
          </p:cNvPr>
          <p:cNvSpPr txBox="1"/>
          <p:nvPr/>
        </p:nvSpPr>
        <p:spPr>
          <a:xfrm rot="16200000">
            <a:off x="2671857" y="1172356"/>
            <a:ext cx="4534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86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40A2D89-A54D-DF80-02B3-65068D8BB308}"/>
              </a:ext>
            </a:extLst>
          </p:cNvPr>
          <p:cNvSpPr txBox="1"/>
          <p:nvPr/>
        </p:nvSpPr>
        <p:spPr>
          <a:xfrm>
            <a:off x="3215010" y="658833"/>
            <a:ext cx="4534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55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E8710F5-9AC4-55B5-3804-6D3FA1F010A7}"/>
              </a:ext>
            </a:extLst>
          </p:cNvPr>
          <p:cNvSpPr txBox="1"/>
          <p:nvPr/>
        </p:nvSpPr>
        <p:spPr>
          <a:xfrm>
            <a:off x="3736016" y="668069"/>
            <a:ext cx="4534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175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21D7286-DE5C-F72C-7491-32F89F2AC6FB}"/>
              </a:ext>
            </a:extLst>
          </p:cNvPr>
          <p:cNvSpPr txBox="1"/>
          <p:nvPr/>
        </p:nvSpPr>
        <p:spPr>
          <a:xfrm rot="16200000">
            <a:off x="2307113" y="3447522"/>
            <a:ext cx="7028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1552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02AD315-0A3D-ABCB-AC83-DF1651D86A91}"/>
              </a:ext>
            </a:extLst>
          </p:cNvPr>
          <p:cNvSpPr txBox="1"/>
          <p:nvPr/>
        </p:nvSpPr>
        <p:spPr>
          <a:xfrm rot="16200000">
            <a:off x="2676480" y="6063024"/>
            <a:ext cx="4534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86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A04665A-7F6B-4230-2960-1FB66913688F}"/>
              </a:ext>
            </a:extLst>
          </p:cNvPr>
          <p:cNvSpPr txBox="1"/>
          <p:nvPr/>
        </p:nvSpPr>
        <p:spPr>
          <a:xfrm rot="16200000">
            <a:off x="2676475" y="4732976"/>
            <a:ext cx="4534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690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D69466C-D86C-EAB5-CE5C-EF8A832A6620}"/>
              </a:ext>
            </a:extLst>
          </p:cNvPr>
          <p:cNvSpPr txBox="1"/>
          <p:nvPr/>
        </p:nvSpPr>
        <p:spPr>
          <a:xfrm rot="16200000">
            <a:off x="2681095" y="2428499"/>
            <a:ext cx="4534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690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83CBF73-A9EF-FAC8-058C-4C8B16B8DAFD}"/>
              </a:ext>
            </a:extLst>
          </p:cNvPr>
          <p:cNvSpPr txBox="1"/>
          <p:nvPr/>
        </p:nvSpPr>
        <p:spPr>
          <a:xfrm>
            <a:off x="3860705" y="1128227"/>
            <a:ext cx="4534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R30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3FDA052-C0E2-8D38-EDF3-22A03714B752}"/>
              </a:ext>
            </a:extLst>
          </p:cNvPr>
          <p:cNvSpPr txBox="1"/>
          <p:nvPr/>
        </p:nvSpPr>
        <p:spPr>
          <a:xfrm>
            <a:off x="2407871" y="76357"/>
            <a:ext cx="2616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Ítem 1- calço p/ redutor Principal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D5DC0A39-063D-302A-1624-E401A66944CF}"/>
              </a:ext>
            </a:extLst>
          </p:cNvPr>
          <p:cNvSpPr/>
          <p:nvPr/>
        </p:nvSpPr>
        <p:spPr>
          <a:xfrm>
            <a:off x="2364966" y="93232"/>
            <a:ext cx="3435471" cy="66370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374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40ed6a7-0f03-43d9-901d-02d4a7e408aa}" enabled="1" method="Privileged" siteId="{7893571b-6c2c-4cef-b4da-7d4b266a062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25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Custodio Junior</dc:creator>
  <cp:lastModifiedBy>Custodio Junior</cp:lastModifiedBy>
  <cp:revision>33</cp:revision>
  <cp:lastPrinted>2022-02-15T14:22:43Z</cp:lastPrinted>
  <dcterms:created xsi:type="dcterms:W3CDTF">2022-02-01T20:36:51Z</dcterms:created>
  <dcterms:modified xsi:type="dcterms:W3CDTF">2026-06-29T13:07:42Z</dcterms:modified>
</cp:coreProperties>
</file>